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8" r:id="rId3"/>
    <p:sldId id="261" r:id="rId4"/>
    <p:sldId id="276" r:id="rId5"/>
    <p:sldId id="338" r:id="rId6"/>
    <p:sldId id="339" r:id="rId7"/>
    <p:sldId id="259" r:id="rId8"/>
    <p:sldId id="347" r:id="rId9"/>
    <p:sldId id="277" r:id="rId10"/>
    <p:sldId id="340" r:id="rId11"/>
    <p:sldId id="357" r:id="rId12"/>
    <p:sldId id="358" r:id="rId13"/>
    <p:sldId id="360" r:id="rId14"/>
    <p:sldId id="361" r:id="rId15"/>
    <p:sldId id="362" r:id="rId16"/>
    <p:sldId id="342" r:id="rId17"/>
    <p:sldId id="354" r:id="rId18"/>
    <p:sldId id="350" r:id="rId19"/>
    <p:sldId id="352" r:id="rId20"/>
    <p:sldId id="35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478"/>
    <a:srgbClr val="F6B4BD"/>
    <a:srgbClr val="F298A5"/>
    <a:srgbClr val="69DCD9"/>
    <a:srgbClr val="33CCCC"/>
    <a:srgbClr val="FFF093"/>
    <a:srgbClr val="FFF6C1"/>
    <a:srgbClr val="FFE970"/>
    <a:srgbClr val="FEB350"/>
    <a:srgbClr val="C2F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08362-638B-4432-86DF-8E9802C01798}" type="datetimeFigureOut">
              <a:rPr lang="pt-BR" smtClean="0"/>
              <a:t>26/02/2025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09861-C652-4F1C-AD51-B064106D678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0400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Google Shape;81;p1:notes">
            <a:extLst>
              <a:ext uri="{FF2B5EF4-FFF2-40B4-BE49-F238E27FC236}">
                <a16:creationId xmlns:a16="http://schemas.microsoft.com/office/drawing/2014/main" id="{0E1C1213-1B57-4C48-80C6-281B3B8B7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 dirty="0"/>
          </a:p>
        </p:txBody>
      </p:sp>
      <p:sp>
        <p:nvSpPr>
          <p:cNvPr id="71683" name="Google Shape;82;p1:notes">
            <a:extLst>
              <a:ext uri="{FF2B5EF4-FFF2-40B4-BE49-F238E27FC236}">
                <a16:creationId xmlns:a16="http://schemas.microsoft.com/office/drawing/2014/main" id="{703EC3C3-C0FE-4E02-AB99-C9369ADAEFE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59314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86;p2:notes">
            <a:extLst>
              <a:ext uri="{FF2B5EF4-FFF2-40B4-BE49-F238E27FC236}">
                <a16:creationId xmlns:a16="http://schemas.microsoft.com/office/drawing/2014/main" id="{5539DFEF-55CB-460E-BB6E-22BD6E194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 dirty="0"/>
          </a:p>
        </p:txBody>
      </p:sp>
      <p:sp>
        <p:nvSpPr>
          <p:cNvPr id="72707" name="Google Shape;87;p2:notes">
            <a:extLst>
              <a:ext uri="{FF2B5EF4-FFF2-40B4-BE49-F238E27FC236}">
                <a16:creationId xmlns:a16="http://schemas.microsoft.com/office/drawing/2014/main" id="{CFA8C11F-3F41-4170-AF52-030BF54678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15048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86;p2:notes">
            <a:extLst>
              <a:ext uri="{FF2B5EF4-FFF2-40B4-BE49-F238E27FC236}">
                <a16:creationId xmlns:a16="http://schemas.microsoft.com/office/drawing/2014/main" id="{5539DFEF-55CB-460E-BB6E-22BD6E194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2707" name="Google Shape;87;p2:notes">
            <a:extLst>
              <a:ext uri="{FF2B5EF4-FFF2-40B4-BE49-F238E27FC236}">
                <a16:creationId xmlns:a16="http://schemas.microsoft.com/office/drawing/2014/main" id="{CFA8C11F-3F41-4170-AF52-030BF54678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7276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Google Shape;97;p6:notes">
            <a:extLst>
              <a:ext uri="{FF2B5EF4-FFF2-40B4-BE49-F238E27FC236}">
                <a16:creationId xmlns:a16="http://schemas.microsoft.com/office/drawing/2014/main" id="{2E2E25C1-2B65-4E82-99A9-940E4C6360D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4755" name="Google Shape;98;p6:notes">
            <a:extLst>
              <a:ext uri="{FF2B5EF4-FFF2-40B4-BE49-F238E27FC236}">
                <a16:creationId xmlns:a16="http://schemas.microsoft.com/office/drawing/2014/main" id="{AC356480-812C-4FB2-A88A-4A75655ECFD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491348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900CA8F-5A3A-3F8B-7D35-B4BF43707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Google Shape;97;p6:notes">
            <a:extLst>
              <a:ext uri="{FF2B5EF4-FFF2-40B4-BE49-F238E27FC236}">
                <a16:creationId xmlns:a16="http://schemas.microsoft.com/office/drawing/2014/main" id="{F0802A41-9F20-F19E-64FC-1E0DA8CBE19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4755" name="Google Shape;98;p6:notes">
            <a:extLst>
              <a:ext uri="{FF2B5EF4-FFF2-40B4-BE49-F238E27FC236}">
                <a16:creationId xmlns:a16="http://schemas.microsoft.com/office/drawing/2014/main" id="{DD263468-FC94-6387-8930-A9649A5AF14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574259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03272B6-54D6-5C29-A9A9-FFB45D470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Google Shape;97;p6:notes">
            <a:extLst>
              <a:ext uri="{FF2B5EF4-FFF2-40B4-BE49-F238E27FC236}">
                <a16:creationId xmlns:a16="http://schemas.microsoft.com/office/drawing/2014/main" id="{4399170C-5688-AD22-A6C5-34F5DBAB511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4755" name="Google Shape;98;p6:notes">
            <a:extLst>
              <a:ext uri="{FF2B5EF4-FFF2-40B4-BE49-F238E27FC236}">
                <a16:creationId xmlns:a16="http://schemas.microsoft.com/office/drawing/2014/main" id="{76CEEC1F-0A67-CB3C-641A-28D7CC78D2A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497499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Google Shape;86;p2:notes">
            <a:extLst>
              <a:ext uri="{FF2B5EF4-FFF2-40B4-BE49-F238E27FC236}">
                <a16:creationId xmlns:a16="http://schemas.microsoft.com/office/drawing/2014/main" id="{5539DFEF-55CB-460E-BB6E-22BD6E194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 dirty="0"/>
          </a:p>
        </p:txBody>
      </p:sp>
      <p:sp>
        <p:nvSpPr>
          <p:cNvPr id="72707" name="Google Shape;87;p2:notes">
            <a:extLst>
              <a:ext uri="{FF2B5EF4-FFF2-40B4-BE49-F238E27FC236}">
                <a16:creationId xmlns:a16="http://schemas.microsoft.com/office/drawing/2014/main" id="{CFA8C11F-3F41-4170-AF52-030BF546781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119304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877E8BC-A3CB-DA1B-99B3-FF7E2669F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A3D0DF34-E10E-450C-2BA4-EA2043D2DA14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6963EEFA-C258-116B-35BD-594A5DE350C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074027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7B7ABBF0-A649-4915-9DB5-64695F4AC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95015CC1-840E-4BC4-92DE-A3ADD66325E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01279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130F934-5B0B-C1DA-C707-98847B7AF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AC84FBF3-C0B5-F0C4-3FB2-080B133DFF8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0C89453F-97C0-D4DB-7427-F7857236679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49805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79FF98F-060B-096C-AF56-B2CDBCCFC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2DB55ED7-FEB1-D504-E909-BFE0489204F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B503E591-4179-1FF2-A4F5-D0D6DFEAA5D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865871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1160CAA-FB50-141D-B2F4-84916E27C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7925FAC3-19FB-E6A8-6156-535A7D0F859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1D6DB299-B4A2-21A7-3FAB-EAD459BB598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565311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591510B-0EF7-DF12-15D9-4ECED202A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B534F655-BAC1-8D5A-5574-35E93221B73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838976E3-5050-DF87-408F-4879491DD4A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73708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CAB7798-59C1-3F69-8449-E9F7E753C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B955BCAC-E591-F3EF-7630-E70DF156414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369363A3-690C-F065-D289-47519A7B1D7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680025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CA9B5A0-9D8F-A210-A69D-6E060D38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D9379E6F-864A-8AD3-04F3-1304126707B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416A6406-5DF3-8E30-B4E0-E7A98B49F08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923955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48F4115-AFD7-9996-CC2F-7114BA20C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40E96611-4C79-C7D6-0A94-50FE5C3763F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A2795598-ABA0-C269-D837-EDA08BA609B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222307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E505680-6F58-029B-D81B-0512D568A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15F52B91-169A-04E2-B56A-5586FA5DB38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047855FE-E2F5-1073-7D8A-AD0D4E77E87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294155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82AE98A-EE9E-5B75-CA0E-40F34A06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BEFA2702-BF7A-F71F-6B38-361E18E0D690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922FCAD2-75F6-95FB-BCC3-74750A86B1F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9148247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D68D68A-310B-0C09-6A60-9487DD5F8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331BA1EB-4F88-F1EB-E3E5-B2D6541EFCB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CA4CFD4C-B06F-C71B-754E-A28BEA0CC88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062034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59646D1-FCB7-BD5B-12F5-379B3D949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Google Shape;112;p5:notes">
            <a:extLst>
              <a:ext uri="{FF2B5EF4-FFF2-40B4-BE49-F238E27FC236}">
                <a16:creationId xmlns:a16="http://schemas.microsoft.com/office/drawing/2014/main" id="{795471BF-E32B-8C17-F3E6-F98B26D4361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8817" y="4759643"/>
            <a:ext cx="5510530" cy="4509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96600" rIns="96600" bIns="966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pt-BR" altLang="pt-BR"/>
          </a:p>
        </p:txBody>
      </p:sp>
      <p:sp>
        <p:nvSpPr>
          <p:cNvPr id="76803" name="Google Shape;113;p5:notes">
            <a:extLst>
              <a:ext uri="{FF2B5EF4-FFF2-40B4-BE49-F238E27FC236}">
                <a16:creationId xmlns:a16="http://schemas.microsoft.com/office/drawing/2014/main" id="{72D8EEFA-24AE-637F-60FA-044DC9A9540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689682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Slide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" name="Google Shape;14;p21">
            <a:extLst>
              <a:ext uri="{FF2B5EF4-FFF2-40B4-BE49-F238E27FC236}">
                <a16:creationId xmlns:a16="http://schemas.microsoft.com/office/drawing/2014/main" id="{A5440837-ED8D-401C-BE47-B18C38D4C286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15;p21">
            <a:extLst>
              <a:ext uri="{FF2B5EF4-FFF2-40B4-BE49-F238E27FC236}">
                <a16:creationId xmlns:a16="http://schemas.microsoft.com/office/drawing/2014/main" id="{C4FFE4D6-3863-4845-9D49-4FC9B52757D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16;p21">
            <a:extLst>
              <a:ext uri="{FF2B5EF4-FFF2-40B4-BE49-F238E27FC236}">
                <a16:creationId xmlns:a16="http://schemas.microsoft.com/office/drawing/2014/main" id="{1D2793DA-B8A2-4EA4-9D29-5E0C4E475D9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D746B651-EAE1-4776-8ADF-AFFC6BE1F91B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00840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20;p22">
            <a:extLst>
              <a:ext uri="{FF2B5EF4-FFF2-40B4-BE49-F238E27FC236}">
                <a16:creationId xmlns:a16="http://schemas.microsoft.com/office/drawing/2014/main" id="{FA972940-3ED4-433B-8480-38D92FF0CEBB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21;p22">
            <a:extLst>
              <a:ext uri="{FF2B5EF4-FFF2-40B4-BE49-F238E27FC236}">
                <a16:creationId xmlns:a16="http://schemas.microsoft.com/office/drawing/2014/main" id="{458CD181-3544-469A-A231-A57C4463876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22;p22">
            <a:extLst>
              <a:ext uri="{FF2B5EF4-FFF2-40B4-BE49-F238E27FC236}">
                <a16:creationId xmlns:a16="http://schemas.microsoft.com/office/drawing/2014/main" id="{6958A58B-0B5C-43EE-97D6-6FDCDA4979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941308D0-9566-45B0-AACA-5BDB3152F684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085099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" name="Google Shape;30;p23">
            <a:extLst>
              <a:ext uri="{FF2B5EF4-FFF2-40B4-BE49-F238E27FC236}">
                <a16:creationId xmlns:a16="http://schemas.microsoft.com/office/drawing/2014/main" id="{C1F0C7A6-935C-478E-B891-6267E47AD0DF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31;p23">
            <a:extLst>
              <a:ext uri="{FF2B5EF4-FFF2-40B4-BE49-F238E27FC236}">
                <a16:creationId xmlns:a16="http://schemas.microsoft.com/office/drawing/2014/main" id="{99C1C9DA-D94A-4173-8FA2-D7903564FDF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32;p23">
            <a:extLst>
              <a:ext uri="{FF2B5EF4-FFF2-40B4-BE49-F238E27FC236}">
                <a16:creationId xmlns:a16="http://schemas.microsoft.com/office/drawing/2014/main" id="{D4898E14-CB9C-4D81-B89E-BC9DD1FF8F0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CC59017E-B8F7-47C5-AE1E-BB056F1F1FE1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10790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" name="Google Shape;37;p24">
            <a:extLst>
              <a:ext uri="{FF2B5EF4-FFF2-40B4-BE49-F238E27FC236}">
                <a16:creationId xmlns:a16="http://schemas.microsoft.com/office/drawing/2014/main" id="{C9F1D5D5-4D2F-4AB5-A4F9-4584295DAAA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38;p24">
            <a:extLst>
              <a:ext uri="{FF2B5EF4-FFF2-40B4-BE49-F238E27FC236}">
                <a16:creationId xmlns:a16="http://schemas.microsoft.com/office/drawing/2014/main" id="{6BD59702-7AAA-4E57-A411-79757830435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39;p24">
            <a:extLst>
              <a:ext uri="{FF2B5EF4-FFF2-40B4-BE49-F238E27FC236}">
                <a16:creationId xmlns:a16="http://schemas.microsoft.com/office/drawing/2014/main" id="{E8B4A48C-BBAD-4F49-AFF6-36B8C8ADE65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B37B0DA8-269B-46D6-81B7-6DBB834D93FC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55939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Google Shape;46;p25">
            <a:extLst>
              <a:ext uri="{FF2B5EF4-FFF2-40B4-BE49-F238E27FC236}">
                <a16:creationId xmlns:a16="http://schemas.microsoft.com/office/drawing/2014/main" id="{DF835267-7414-4B64-928D-1D209AD342B0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8" name="Google Shape;47;p25">
            <a:extLst>
              <a:ext uri="{FF2B5EF4-FFF2-40B4-BE49-F238E27FC236}">
                <a16:creationId xmlns:a16="http://schemas.microsoft.com/office/drawing/2014/main" id="{A67B42C7-20E8-4B9E-9B7D-BDFA6D496C2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9" name="Google Shape;48;p25">
            <a:extLst>
              <a:ext uri="{FF2B5EF4-FFF2-40B4-BE49-F238E27FC236}">
                <a16:creationId xmlns:a16="http://schemas.microsoft.com/office/drawing/2014/main" id="{02DBFC1E-07A8-456F-8EF5-7A52BB78EAC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D012D670-A99C-4470-BFEC-F70DCD66BC0B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073283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51;p26">
            <a:extLst>
              <a:ext uri="{FF2B5EF4-FFF2-40B4-BE49-F238E27FC236}">
                <a16:creationId xmlns:a16="http://schemas.microsoft.com/office/drawing/2014/main" id="{1BE89487-3024-4F7C-9037-4BBC70FA0F27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4" name="Google Shape;52;p26">
            <a:extLst>
              <a:ext uri="{FF2B5EF4-FFF2-40B4-BE49-F238E27FC236}">
                <a16:creationId xmlns:a16="http://schemas.microsoft.com/office/drawing/2014/main" id="{575B3A1D-83D0-4E65-A53B-B6D2B21429E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53;p26">
            <a:extLst>
              <a:ext uri="{FF2B5EF4-FFF2-40B4-BE49-F238E27FC236}">
                <a16:creationId xmlns:a16="http://schemas.microsoft.com/office/drawing/2014/main" id="{3FD8BA7E-A783-434C-A335-05F4703438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4D7D41C3-A03E-4CEA-8313-19E396BFFB2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66539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58;p28">
            <a:extLst>
              <a:ext uri="{FF2B5EF4-FFF2-40B4-BE49-F238E27FC236}">
                <a16:creationId xmlns:a16="http://schemas.microsoft.com/office/drawing/2014/main" id="{A49C6688-1E11-4C3B-BF0E-ADA97C8C4895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59;p28">
            <a:extLst>
              <a:ext uri="{FF2B5EF4-FFF2-40B4-BE49-F238E27FC236}">
                <a16:creationId xmlns:a16="http://schemas.microsoft.com/office/drawing/2014/main" id="{D786EC7F-151A-4896-BBDF-6573367EA22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60;p28">
            <a:extLst>
              <a:ext uri="{FF2B5EF4-FFF2-40B4-BE49-F238E27FC236}">
                <a16:creationId xmlns:a16="http://schemas.microsoft.com/office/drawing/2014/main" id="{2940C1DB-E700-4EA4-A844-E706C39E26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D6F79CA3-5F5E-4046-AA54-5C2E01CC2AE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7311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65;p29">
            <a:extLst>
              <a:ext uri="{FF2B5EF4-FFF2-40B4-BE49-F238E27FC236}">
                <a16:creationId xmlns:a16="http://schemas.microsoft.com/office/drawing/2014/main" id="{BBD73252-FF54-4664-BD54-3FEF44ABD47F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66;p29">
            <a:extLst>
              <a:ext uri="{FF2B5EF4-FFF2-40B4-BE49-F238E27FC236}">
                <a16:creationId xmlns:a16="http://schemas.microsoft.com/office/drawing/2014/main" id="{625EDADE-8BAF-4223-A1DC-DB2A3E70F9A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7" name="Google Shape;67;p29">
            <a:extLst>
              <a:ext uri="{FF2B5EF4-FFF2-40B4-BE49-F238E27FC236}">
                <a16:creationId xmlns:a16="http://schemas.microsoft.com/office/drawing/2014/main" id="{471943FD-1CAF-4A2C-BEFB-133466E900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53CA16AC-CDBA-4D26-8EFC-E5F4E7A1B76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49102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71;p30">
            <a:extLst>
              <a:ext uri="{FF2B5EF4-FFF2-40B4-BE49-F238E27FC236}">
                <a16:creationId xmlns:a16="http://schemas.microsoft.com/office/drawing/2014/main" id="{CD5757FF-C92F-402D-8550-85E9C7ABDBB1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72;p30">
            <a:extLst>
              <a:ext uri="{FF2B5EF4-FFF2-40B4-BE49-F238E27FC236}">
                <a16:creationId xmlns:a16="http://schemas.microsoft.com/office/drawing/2014/main" id="{11A0327D-8D6E-4AFD-9776-E832A78D0F6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73;p30">
            <a:extLst>
              <a:ext uri="{FF2B5EF4-FFF2-40B4-BE49-F238E27FC236}">
                <a16:creationId xmlns:a16="http://schemas.microsoft.com/office/drawing/2014/main" id="{D48DD27B-A2C5-4F15-8824-0878D56CE09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BBCDD4AC-41D0-490B-982D-BC67974D6DDD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04962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Texto e Título Vertical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77;p31">
            <a:extLst>
              <a:ext uri="{FF2B5EF4-FFF2-40B4-BE49-F238E27FC236}">
                <a16:creationId xmlns:a16="http://schemas.microsoft.com/office/drawing/2014/main" id="{60A83E5E-ACE6-4DBA-9A27-44AA22479F08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noFill/>
        </p:spPr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5" name="Google Shape;78;p31">
            <a:extLst>
              <a:ext uri="{FF2B5EF4-FFF2-40B4-BE49-F238E27FC236}">
                <a16:creationId xmlns:a16="http://schemas.microsoft.com/office/drawing/2014/main" id="{5E87391E-E7A6-471F-B62A-87CE1C76D20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noFill/>
        </p:spPr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6" name="Google Shape;79;p31">
            <a:extLst>
              <a:ext uri="{FF2B5EF4-FFF2-40B4-BE49-F238E27FC236}">
                <a16:creationId xmlns:a16="http://schemas.microsoft.com/office/drawing/2014/main" id="{93FFEB37-B892-4C32-98CD-405E726C2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noFill/>
        </p:spPr>
        <p:txBody>
          <a:bodyPr>
            <a:noAutofit/>
          </a:bodyPr>
          <a:lstStyle>
            <a:lvl1pPr>
              <a:defRPr/>
            </a:lvl1pPr>
          </a:lstStyle>
          <a:p>
            <a:fld id="{922D6B66-EA35-48BE-AA40-58678B9C23A6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474829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6;p20">
            <a:extLst>
              <a:ext uri="{FF2B5EF4-FFF2-40B4-BE49-F238E27FC236}">
                <a16:creationId xmlns:a16="http://schemas.microsoft.com/office/drawing/2014/main" id="{C3CD5FA8-7D4B-41E9-9059-2AA36335C3C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Arial" panose="020B0604020202020204" pitchFamily="34" charset="0"/>
            </a:endParaRPr>
          </a:p>
        </p:txBody>
      </p:sp>
      <p:sp>
        <p:nvSpPr>
          <p:cNvPr id="2051" name="Google Shape;7;p20">
            <a:extLst>
              <a:ext uri="{FF2B5EF4-FFF2-40B4-BE49-F238E27FC236}">
                <a16:creationId xmlns:a16="http://schemas.microsoft.com/office/drawing/2014/main" id="{336C8255-2465-4ACE-8500-34938CFA39E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>
              <a:sym typeface="Arial" panose="020B0604020202020204" pitchFamily="34" charset="0"/>
            </a:endParaRPr>
          </a:p>
        </p:txBody>
      </p:sp>
      <p:sp>
        <p:nvSpPr>
          <p:cNvPr id="2052" name="Google Shape;8;p20">
            <a:extLst>
              <a:ext uri="{FF2B5EF4-FFF2-40B4-BE49-F238E27FC236}">
                <a16:creationId xmlns:a16="http://schemas.microsoft.com/office/drawing/2014/main" id="{D1EF351A-DC7E-4DE0-B448-EE809D354AF6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pt-BR" altLang="pt-BR" dirty="0"/>
          </a:p>
        </p:txBody>
      </p:sp>
      <p:sp>
        <p:nvSpPr>
          <p:cNvPr id="2053" name="Google Shape;9;p20">
            <a:extLst>
              <a:ext uri="{FF2B5EF4-FFF2-40B4-BE49-F238E27FC236}">
                <a16:creationId xmlns:a16="http://schemas.microsoft.com/office/drawing/2014/main" id="{36A128F7-F9EF-4BB9-B314-6164FB79717F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pt-BR" altLang="pt-BR" dirty="0"/>
          </a:p>
        </p:txBody>
      </p:sp>
      <p:sp>
        <p:nvSpPr>
          <p:cNvPr id="2054" name="Google Shape;10;p20">
            <a:extLst>
              <a:ext uri="{FF2B5EF4-FFF2-40B4-BE49-F238E27FC236}">
                <a16:creationId xmlns:a16="http://schemas.microsoft.com/office/drawing/2014/main" id="{F2D37622-CA21-49BC-9697-48A442A893E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ts val="12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60A51FC3-8F43-4364-86D1-5BDEC60EB83C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272408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18" Type="http://schemas.openxmlformats.org/officeDocument/2006/relationships/image" Target="../media/image10.png"/><Relationship Id="rId3" Type="http://schemas.openxmlformats.org/officeDocument/2006/relationships/image" Target="../media/image2.jpeg"/><Relationship Id="rId21" Type="http://schemas.microsoft.com/office/2007/relationships/hdphoto" Target="../media/hdphoto9.wdp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microsoft.com/office/2007/relationships/hdphoto" Target="../media/hdphoto7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24" Type="http://schemas.openxmlformats.org/officeDocument/2006/relationships/image" Target="../media/image13.jpeg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microsoft.com/office/2007/relationships/hdphoto" Target="../media/hdphoto10.wdp"/><Relationship Id="rId10" Type="http://schemas.openxmlformats.org/officeDocument/2006/relationships/image" Target="../media/image6.png"/><Relationship Id="rId19" Type="http://schemas.microsoft.com/office/2007/relationships/hdphoto" Target="../media/hdphoto8.wdp"/><Relationship Id="rId4" Type="http://schemas.openxmlformats.org/officeDocument/2006/relationships/image" Target="../media/image3.png"/><Relationship Id="rId9" Type="http://schemas.microsoft.com/office/2007/relationships/hdphoto" Target="../media/hdphoto3.wdp"/><Relationship Id="rId14" Type="http://schemas.openxmlformats.org/officeDocument/2006/relationships/image" Target="../media/image8.png"/><Relationship Id="rId22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youtube.com/watch?v=Zy1OQYF9Nxk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youtube.com/watch?v=oK7RU1uGkUs" TargetMode="Externa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9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1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11.wdp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6A6A33B-5F69-2FC7-AFCD-E64E060BDA88}"/>
              </a:ext>
            </a:extLst>
          </p:cNvPr>
          <p:cNvSpPr txBox="1"/>
          <p:nvPr/>
        </p:nvSpPr>
        <p:spPr>
          <a:xfrm>
            <a:off x="3030202" y="5878623"/>
            <a:ext cx="2120348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+mj-lt"/>
              </a:rPr>
              <a:t>Substitua esse quadro pela LOGOMARCA da Secretaria de Educação do município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F0D5067-CE83-0A94-065C-F77AA9FE8EBF}"/>
              </a:ext>
            </a:extLst>
          </p:cNvPr>
          <p:cNvSpPr txBox="1"/>
          <p:nvPr/>
        </p:nvSpPr>
        <p:spPr>
          <a:xfrm>
            <a:off x="889975" y="5888415"/>
            <a:ext cx="170290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+mj-lt"/>
              </a:rPr>
              <a:t>Substitua esse quadro pela LOGOMARCA do município</a:t>
            </a:r>
          </a:p>
        </p:txBody>
      </p:sp>
      <p:sp>
        <p:nvSpPr>
          <p:cNvPr id="4" name="Google Shape;84;p1">
            <a:extLst>
              <a:ext uri="{FF2B5EF4-FFF2-40B4-BE49-F238E27FC236}">
                <a16:creationId xmlns:a16="http://schemas.microsoft.com/office/drawing/2014/main" id="{80D05377-2DC1-0CE2-55BB-76CFD44C6A5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78705" y="2574552"/>
            <a:ext cx="9125408" cy="2527760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ct val="150000"/>
              </a:lnSpc>
              <a:buClr>
                <a:srgbClr val="1F3864"/>
              </a:buClr>
              <a:buSzPct val="111111"/>
              <a:buFont typeface="Arial Black"/>
              <a:buNone/>
              <a:defRPr/>
            </a:pPr>
            <a:r>
              <a:rPr lang="pt-BR" sz="36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CICLO FORMATIVO MUNICIPAL</a:t>
            </a:r>
            <a:br>
              <a:rPr lang="pt-BR" sz="36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pt-BR" sz="36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Pacto pela Aprendizagem </a:t>
            </a:r>
            <a:br>
              <a:rPr lang="pt-BR" sz="36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pt-BR" sz="3600" b="1" dirty="0">
                <a:solidFill>
                  <a:srgbClr val="1E4E79"/>
                </a:solidFill>
                <a:latin typeface="Arial Black"/>
                <a:ea typeface="Arial Black"/>
                <a:cs typeface="Arial Black"/>
                <a:sym typeface="Arial Black"/>
              </a:rPr>
              <a:t>2024 </a:t>
            </a:r>
            <a:endParaRPr sz="3600" b="1" dirty="0">
              <a:solidFill>
                <a:srgbClr val="1E4E7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112082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>
            <a:extLst>
              <a:ext uri="{FF2B5EF4-FFF2-40B4-BE49-F238E27FC236}">
                <a16:creationId xmlns:a16="http://schemas.microsoft.com/office/drawing/2014/main" id="{6C3953A2-C681-44F3-B66C-E2E3286B7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3154" y="2225035"/>
            <a:ext cx="7796189" cy="3275012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150000"/>
              </a:lnSpc>
              <a:defRPr/>
            </a:pPr>
            <a:r>
              <a:rPr lang="pt-BR" sz="320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  <a:t>Módulo III</a:t>
            </a:r>
            <a:br>
              <a:rPr lang="pt-BR" sz="320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br>
              <a:rPr lang="pt-BR" sz="10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3200" dirty="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  <a:t>EIXO APOIO A GESTÃO E PLANEJAMENTO MUNICIPAL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3311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tângulo 50">
            <a:extLst>
              <a:ext uri="{FF2B5EF4-FFF2-40B4-BE49-F238E27FC236}">
                <a16:creationId xmlns:a16="http://schemas.microsoft.com/office/drawing/2014/main" id="{CBFA7634-7C17-F3F8-EC37-B66CAA0A48C9}"/>
              </a:ext>
            </a:extLst>
          </p:cNvPr>
          <p:cNvSpPr/>
          <p:nvPr/>
        </p:nvSpPr>
        <p:spPr>
          <a:xfrm>
            <a:off x="8521002" y="492093"/>
            <a:ext cx="3145134" cy="82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Google Shape;100;p6">
            <a:extLst>
              <a:ext uri="{FF2B5EF4-FFF2-40B4-BE49-F238E27FC236}">
                <a16:creationId xmlns:a16="http://schemas.microsoft.com/office/drawing/2014/main" id="{2606BDBB-7DC0-4EA8-B9AC-A4E875F47CF5}"/>
              </a:ext>
            </a:extLst>
          </p:cNvPr>
          <p:cNvSpPr txBox="1"/>
          <p:nvPr/>
        </p:nvSpPr>
        <p:spPr>
          <a:xfrm>
            <a:off x="68355" y="361939"/>
            <a:ext cx="511461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Equipe Seduc - Eixo Gestão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B72BAC02-CDE2-8FD6-EF90-EA2E09964D0C}"/>
              </a:ext>
            </a:extLst>
          </p:cNvPr>
          <p:cNvGrpSpPr>
            <a:grpSpLocks noChangeAspect="1"/>
          </p:cNvGrpSpPr>
          <p:nvPr/>
        </p:nvGrpSpPr>
        <p:grpSpPr>
          <a:xfrm>
            <a:off x="961787" y="920236"/>
            <a:ext cx="3108718" cy="2731031"/>
            <a:chOff x="9171158" y="-148595"/>
            <a:chExt cx="3108718" cy="2731031"/>
          </a:xfrm>
        </p:grpSpPr>
        <p:sp>
          <p:nvSpPr>
            <p:cNvPr id="7" name="Google Shape;95;p3">
              <a:extLst>
                <a:ext uri="{FF2B5EF4-FFF2-40B4-BE49-F238E27FC236}">
                  <a16:creationId xmlns:a16="http://schemas.microsoft.com/office/drawing/2014/main" id="{2620C19B-3A39-A46C-0921-BEC26F85F40C}"/>
                </a:ext>
              </a:extLst>
            </p:cNvPr>
            <p:cNvSpPr txBox="1"/>
            <p:nvPr/>
          </p:nvSpPr>
          <p:spPr>
            <a:xfrm>
              <a:off x="9171158" y="-148595"/>
              <a:ext cx="3108718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  <a:tabLst/>
                <a:defRPr/>
              </a:pPr>
              <a:r>
                <a:rPr kumimoji="0" lang="pt-BR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F3864"/>
                  </a:solidFill>
                  <a:effectLst/>
                  <a:uLnTx/>
                  <a:uFillTx/>
                  <a:latin typeface="Arial Black"/>
                  <a:ea typeface="Arial Black"/>
                  <a:cs typeface="Arial Black"/>
                  <a:sym typeface="Arial Black"/>
                </a:rPr>
                <a:t>Coordenador do Eixo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grpSp>
          <p:nvGrpSpPr>
            <p:cNvPr id="13" name="Grupo 88">
              <a:extLst>
                <a:ext uri="{FF2B5EF4-FFF2-40B4-BE49-F238E27FC236}">
                  <a16:creationId xmlns:a16="http://schemas.microsoft.com/office/drawing/2014/main" id="{16B81008-1F85-DF85-B40C-9018064F11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381065" y="242436"/>
              <a:ext cx="2649233" cy="2340000"/>
              <a:chOff x="9066402" y="2265193"/>
              <a:chExt cx="2161440" cy="1909145"/>
            </a:xfrm>
          </p:grpSpPr>
          <p:grpSp>
            <p:nvGrpSpPr>
              <p:cNvPr id="20" name="Grupo 43">
                <a:extLst>
                  <a:ext uri="{FF2B5EF4-FFF2-40B4-BE49-F238E27FC236}">
                    <a16:creationId xmlns:a16="http://schemas.microsoft.com/office/drawing/2014/main" id="{4269EC38-B947-8020-34CC-CD6ACCB3B94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066402" y="2265193"/>
                <a:ext cx="2161440" cy="1656000"/>
                <a:chOff x="6149351" y="2056864"/>
                <a:chExt cx="4783680" cy="3665041"/>
              </a:xfrm>
            </p:grpSpPr>
            <p:grpSp>
              <p:nvGrpSpPr>
                <p:cNvPr id="26" name="Grupo 36">
                  <a:extLst>
                    <a:ext uri="{FF2B5EF4-FFF2-40B4-BE49-F238E27FC236}">
                      <a16:creationId xmlns:a16="http://schemas.microsoft.com/office/drawing/2014/main" id="{DDB6F3C7-79A4-CB34-1FF8-EC1AA6BB4B6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6149351" y="2056864"/>
                  <a:ext cx="4783680" cy="3665041"/>
                  <a:chOff x="6458670" y="2486454"/>
                  <a:chExt cx="3955815" cy="3030768"/>
                </a:xfrm>
              </p:grpSpPr>
              <p:grpSp>
                <p:nvGrpSpPr>
                  <p:cNvPr id="28" name="Grupo 37">
                    <a:extLst>
                      <a:ext uri="{FF2B5EF4-FFF2-40B4-BE49-F238E27FC236}">
                        <a16:creationId xmlns:a16="http://schemas.microsoft.com/office/drawing/2014/main" id="{95468F78-2815-39B8-6026-37EEFA961758}"/>
                      </a:ext>
                    </a:extLst>
                  </p:cNvPr>
                  <p:cNvGrpSpPr/>
                  <p:nvPr/>
                </p:nvGrpSpPr>
                <p:grpSpPr>
                  <a:xfrm>
                    <a:off x="6458670" y="2486454"/>
                    <a:ext cx="3955815" cy="3030768"/>
                    <a:chOff x="6920298" y="1558617"/>
                    <a:chExt cx="4979106" cy="3814767"/>
                  </a:xfrm>
                </p:grpSpPr>
                <p:sp>
                  <p:nvSpPr>
                    <p:cNvPr id="32" name="Retângulo 31">
                      <a:extLst>
                        <a:ext uri="{FF2B5EF4-FFF2-40B4-BE49-F238E27FC236}">
                          <a16:creationId xmlns:a16="http://schemas.microsoft.com/office/drawing/2014/main" id="{5B2E649E-F85B-95C0-18EE-9C60D3D6B5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1558617"/>
                      <a:ext cx="4979106" cy="2382514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5" name="Retângulo 34">
                      <a:extLst>
                        <a:ext uri="{FF2B5EF4-FFF2-40B4-BE49-F238E27FC236}">
                          <a16:creationId xmlns:a16="http://schemas.microsoft.com/office/drawing/2014/main" id="{D50F52BC-368D-A7F4-E9D1-B704596AFC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3941131"/>
                      <a:ext cx="4979106" cy="1432253"/>
                    </a:xfrm>
                    <a:prstGeom prst="rect">
                      <a:avLst/>
                    </a:prstGeom>
                    <a:solidFill>
                      <a:srgbClr val="FFD9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9" name="Elipse 28">
                    <a:extLst>
                      <a:ext uri="{FF2B5EF4-FFF2-40B4-BE49-F238E27FC236}">
                        <a16:creationId xmlns:a16="http://schemas.microsoft.com/office/drawing/2014/main" id="{D58B629D-CBE5-1D34-6205-60BEA14CEE79}"/>
                      </a:ext>
                    </a:extLst>
                  </p:cNvPr>
                  <p:cNvSpPr/>
                  <p:nvPr/>
                </p:nvSpPr>
                <p:spPr>
                  <a:xfrm>
                    <a:off x="7195626" y="2743769"/>
                    <a:ext cx="2545523" cy="2545524"/>
                  </a:xfrm>
                  <a:prstGeom prst="ellipse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139700">
                    <a:solidFill>
                      <a:srgbClr val="FFD9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27" name="Imagem 26">
                  <a:extLst>
                    <a:ext uri="{FF2B5EF4-FFF2-40B4-BE49-F238E27FC236}">
                      <a16:creationId xmlns:a16="http://schemas.microsoft.com/office/drawing/2014/main" id="{7EBFEF83-9D6A-8085-D4B9-8CA1C91178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3657" r="89990">
                              <a14:foregroundMark x1="27623" y1="72656" x2="27623" y2="72656"/>
                              <a14:foregroundMark x1="27623" y1="82109" x2="74687" y2="82813"/>
                              <a14:foregroundMark x1="69297" y1="71484" x2="85563" y2="83594"/>
                              <a14:foregroundMark x1="25987" y1="63984" x2="9143" y2="71016"/>
                              <a14:foregroundMark x1="60250" y1="66328" x2="60250" y2="66328"/>
                              <a14:foregroundMark x1="60250" y1="68281" x2="60058" y2="75391"/>
                              <a14:foregroundMark x1="28681" y1="61094" x2="31473" y2="76875"/>
                              <a14:foregroundMark x1="5679" y1="69375" x2="9143" y2="86172"/>
                              <a14:foregroundMark x1="14533" y1="87344" x2="68912" y2="88984"/>
                              <a14:foregroundMark x1="35515" y1="73281" x2="35515" y2="73281"/>
                              <a14:foregroundMark x1="71511" y1="86016" x2="85178" y2="86406"/>
                              <a14:foregroundMark x1="27045" y1="44219" x2="27045" y2="44219"/>
                              <a14:foregroundMark x1="26083" y1="44531" x2="26083" y2="44531"/>
                              <a14:foregroundMark x1="26083" y1="39219" x2="26083" y2="39219"/>
                              <a14:foregroundMark x1="25987" y1="37578" x2="25217" y2="42578"/>
                              <a14:backgroundMark x1="10106" y1="21406" x2="10106" y2="21406"/>
                              <a14:backgroundMark x1="18383" y1="20859" x2="18383" y2="20859"/>
                              <a14:backgroundMark x1="72859" y1="16328" x2="72859" y2="16328"/>
                              <a14:backgroundMark x1="78537" y1="45078" x2="78537" y2="45078"/>
                              <a14:backgroundMark x1="82387" y1="26641" x2="82387" y2="26641"/>
                              <a14:backgroundMark x1="57844" y1="15859" x2="57844" y2="15859"/>
                              <a14:backgroundMark x1="37055" y1="14844" x2="37055" y2="14844"/>
                              <a14:backgroundMark x1="58422" y1="21563" x2="58422" y2="21563"/>
                              <a14:backgroundMark x1="50818" y1="17813" x2="50818" y2="17813"/>
                              <a14:backgroundMark x1="51588" y1="19063" x2="51588" y2="19063"/>
                              <a14:backgroundMark x1="57652" y1="22188" x2="57652" y2="22188"/>
                              <a14:backgroundMark x1="28874" y1="26094" x2="28874" y2="26094"/>
                              <a14:backgroundMark x1="56785" y1="21563" x2="56785" y2="2156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841" t="16756" r="16646" b="17017"/>
                <a:stretch/>
              </p:blipFill>
              <p:spPr>
                <a:xfrm>
                  <a:off x="7118130" y="2346607"/>
                  <a:ext cx="2917765" cy="3024234"/>
                </a:xfrm>
                <a:prstGeom prst="ellipse">
                  <a:avLst/>
                </a:prstGeom>
              </p:spPr>
            </p:pic>
          </p:grpSp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6D056B6D-627D-8BB7-C128-1CF9C0D686FB}"/>
                  </a:ext>
                </a:extLst>
              </p:cNvPr>
              <p:cNvSpPr txBox="1"/>
              <p:nvPr/>
            </p:nvSpPr>
            <p:spPr>
              <a:xfrm>
                <a:off x="9370214" y="3832851"/>
                <a:ext cx="1586183" cy="341487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Leonan</a:t>
                </a: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 Rodrigues</a:t>
                </a:r>
              </a:p>
            </p:txBody>
          </p:sp>
        </p:grp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0F2D7F95-E36E-C30B-3985-BE95385839BC}"/>
              </a:ext>
            </a:extLst>
          </p:cNvPr>
          <p:cNvGrpSpPr/>
          <p:nvPr/>
        </p:nvGrpSpPr>
        <p:grpSpPr>
          <a:xfrm>
            <a:off x="5143929" y="492093"/>
            <a:ext cx="6649127" cy="6060762"/>
            <a:chOff x="299225" y="942780"/>
            <a:chExt cx="6149460" cy="5751623"/>
          </a:xfrm>
        </p:grpSpPr>
        <p:grpSp>
          <p:nvGrpSpPr>
            <p:cNvPr id="55" name="Grupo 90">
              <a:extLst>
                <a:ext uri="{FF2B5EF4-FFF2-40B4-BE49-F238E27FC236}">
                  <a16:creationId xmlns:a16="http://schemas.microsoft.com/office/drawing/2014/main" id="{6C5B2A6A-43E6-1BEA-29FA-787381564396}"/>
                </a:ext>
              </a:extLst>
            </p:cNvPr>
            <p:cNvGrpSpPr/>
            <p:nvPr/>
          </p:nvGrpSpPr>
          <p:grpSpPr>
            <a:xfrm>
              <a:off x="4494777" y="946872"/>
              <a:ext cx="1953907" cy="1808983"/>
              <a:chOff x="2639357" y="2277193"/>
              <a:chExt cx="2161439" cy="2001122"/>
            </a:xfrm>
          </p:grpSpPr>
          <p:grpSp>
            <p:nvGrpSpPr>
              <p:cNvPr id="56" name="Grupo 79">
                <a:extLst>
                  <a:ext uri="{FF2B5EF4-FFF2-40B4-BE49-F238E27FC236}">
                    <a16:creationId xmlns:a16="http://schemas.microsoft.com/office/drawing/2014/main" id="{BA3CCCBC-8D9E-C694-04C2-A5BF86B7989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639357" y="2277193"/>
                <a:ext cx="2161439" cy="1656000"/>
                <a:chOff x="9431742" y="2715892"/>
                <a:chExt cx="2666153" cy="2042688"/>
              </a:xfrm>
            </p:grpSpPr>
            <p:grpSp>
              <p:nvGrpSpPr>
                <p:cNvPr id="58" name="Grupo 69">
                  <a:extLst>
                    <a:ext uri="{FF2B5EF4-FFF2-40B4-BE49-F238E27FC236}">
                      <a16:creationId xmlns:a16="http://schemas.microsoft.com/office/drawing/2014/main" id="{39F56A78-D3A8-9706-9257-65069F8F2E0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431742" y="2715892"/>
                  <a:ext cx="2666153" cy="2042688"/>
                  <a:chOff x="6458670" y="2486454"/>
                  <a:chExt cx="3955815" cy="3030768"/>
                </a:xfrm>
              </p:grpSpPr>
              <p:grpSp>
                <p:nvGrpSpPr>
                  <p:cNvPr id="60" name="Grupo 70">
                    <a:extLst>
                      <a:ext uri="{FF2B5EF4-FFF2-40B4-BE49-F238E27FC236}">
                        <a16:creationId xmlns:a16="http://schemas.microsoft.com/office/drawing/2014/main" id="{7CDEAC33-104B-7652-DB28-2BF3B0CAC37A}"/>
                      </a:ext>
                    </a:extLst>
                  </p:cNvPr>
                  <p:cNvGrpSpPr/>
                  <p:nvPr/>
                </p:nvGrpSpPr>
                <p:grpSpPr>
                  <a:xfrm>
                    <a:off x="6458670" y="2486454"/>
                    <a:ext cx="3955815" cy="3030768"/>
                    <a:chOff x="6920298" y="1558617"/>
                    <a:chExt cx="4979106" cy="3814767"/>
                  </a:xfrm>
                </p:grpSpPr>
                <p:sp>
                  <p:nvSpPr>
                    <p:cNvPr id="65" name="Retângulo 64">
                      <a:extLst>
                        <a:ext uri="{FF2B5EF4-FFF2-40B4-BE49-F238E27FC236}">
                          <a16:creationId xmlns:a16="http://schemas.microsoft.com/office/drawing/2014/main" id="{BF504F39-B438-120A-72AA-733A72ECB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1558617"/>
                      <a:ext cx="4979106" cy="2382514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" name="Retângulo 76">
                      <a:extLst>
                        <a:ext uri="{FF2B5EF4-FFF2-40B4-BE49-F238E27FC236}">
                          <a16:creationId xmlns:a16="http://schemas.microsoft.com/office/drawing/2014/main" id="{E0C7BC7E-EFC8-8D29-7822-3960FBB792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3941131"/>
                      <a:ext cx="4979106" cy="1432253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1" name="Elipse 60">
                    <a:extLst>
                      <a:ext uri="{FF2B5EF4-FFF2-40B4-BE49-F238E27FC236}">
                        <a16:creationId xmlns:a16="http://schemas.microsoft.com/office/drawing/2014/main" id="{5E317C21-CEC5-5455-77B1-41DFED393CC8}"/>
                      </a:ext>
                    </a:extLst>
                  </p:cNvPr>
                  <p:cNvSpPr/>
                  <p:nvPr/>
                </p:nvSpPr>
                <p:spPr>
                  <a:xfrm>
                    <a:off x="7195626" y="2743769"/>
                    <a:ext cx="2545523" cy="2545524"/>
                  </a:xfrm>
                  <a:prstGeom prst="ellipse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1397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59" name="Imagem 58">
                  <a:extLst>
                    <a:ext uri="{FF2B5EF4-FFF2-40B4-BE49-F238E27FC236}">
                      <a16:creationId xmlns:a16="http://schemas.microsoft.com/office/drawing/2014/main" id="{80AE6197-584B-7C0C-3C81-EAA1F3427C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011" b="89678" l="0" r="100000">
                              <a14:foregroundMark x1="42712" y1="82440" x2="82712" y2="84048"/>
                              <a14:foregroundMark x1="16102" y1="58847" x2="16102" y2="58847"/>
                              <a14:foregroundMark x1="17119" y1="57775" x2="17119" y2="57775"/>
                              <a14:foregroundMark x1="18475" y1="57239" x2="18475" y2="57239"/>
                              <a14:foregroundMark x1="33729" y1="52011" x2="33729" y2="52011"/>
                              <a14:foregroundMark x1="33729" y1="52011" x2="33729" y2="52011"/>
                              <a14:backgroundMark x1="12881" y1="23861" x2="12881" y2="23861"/>
                              <a14:backgroundMark x1="37119" y1="21180" x2="10339" y2="46247"/>
                              <a14:backgroundMark x1="29661" y1="52413" x2="29661" y2="52413"/>
                              <a14:backgroundMark x1="30847" y1="51877" x2="30847" y2="51877"/>
                            </a14:backgroundRemoval>
                          </a14:imgEffect>
                          <a14:imgEffect>
                            <a14:colorTemperature colorTemp="8800"/>
                          </a14:imgEffect>
                          <a14:imgEffect>
                            <a14:brightnessContrast bright="20000" contras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536" t="10523" r="3857" b="28288"/>
                <a:stretch/>
              </p:blipFill>
              <p:spPr>
                <a:xfrm rot="21406156">
                  <a:off x="9922712" y="2763945"/>
                  <a:ext cx="1727089" cy="1750463"/>
                </a:xfrm>
                <a:prstGeom prst="ellipse">
                  <a:avLst/>
                </a:prstGeom>
              </p:spPr>
            </p:pic>
          </p:grpSp>
          <p:sp>
            <p:nvSpPr>
              <p:cNvPr id="57" name="CaixaDeTexto 56">
                <a:extLst>
                  <a:ext uri="{FF2B5EF4-FFF2-40B4-BE49-F238E27FC236}">
                    <a16:creationId xmlns:a16="http://schemas.microsoft.com/office/drawing/2014/main" id="{FB9BCE2A-137F-630C-79A5-6A6A94EBA3BD}"/>
                  </a:ext>
                </a:extLst>
              </p:cNvPr>
              <p:cNvSpPr txBox="1"/>
              <p:nvPr/>
            </p:nvSpPr>
            <p:spPr>
              <a:xfrm>
                <a:off x="2743342" y="3834193"/>
                <a:ext cx="1956146" cy="444122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Jaqueline Freitas</a:t>
                </a:r>
              </a:p>
            </p:txBody>
          </p:sp>
        </p:grpSp>
        <p:grpSp>
          <p:nvGrpSpPr>
            <p:cNvPr id="107" name="Grupo 93">
              <a:extLst>
                <a:ext uri="{FF2B5EF4-FFF2-40B4-BE49-F238E27FC236}">
                  <a16:creationId xmlns:a16="http://schemas.microsoft.com/office/drawing/2014/main" id="{4CA13A48-8202-F804-6D12-2AC6A298B3B8}"/>
                </a:ext>
              </a:extLst>
            </p:cNvPr>
            <p:cNvGrpSpPr/>
            <p:nvPr/>
          </p:nvGrpSpPr>
          <p:grpSpPr>
            <a:xfrm>
              <a:off x="4494777" y="2906575"/>
              <a:ext cx="1953908" cy="1808983"/>
              <a:chOff x="2417206" y="4647308"/>
              <a:chExt cx="2161441" cy="2001122"/>
            </a:xfrm>
          </p:grpSpPr>
          <p:grpSp>
            <p:nvGrpSpPr>
              <p:cNvPr id="108" name="Grupo 23">
                <a:extLst>
                  <a:ext uri="{FF2B5EF4-FFF2-40B4-BE49-F238E27FC236}">
                    <a16:creationId xmlns:a16="http://schemas.microsoft.com/office/drawing/2014/main" id="{7DFAEF79-8923-DC4E-24E3-CE297ACA0F9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417206" y="4647308"/>
                <a:ext cx="2161441" cy="1656000"/>
                <a:chOff x="6458670" y="2486454"/>
                <a:chExt cx="3955815" cy="3030768"/>
              </a:xfrm>
            </p:grpSpPr>
            <p:grpSp>
              <p:nvGrpSpPr>
                <p:cNvPr id="110" name="Grupo 16">
                  <a:extLst>
                    <a:ext uri="{FF2B5EF4-FFF2-40B4-BE49-F238E27FC236}">
                      <a16:creationId xmlns:a16="http://schemas.microsoft.com/office/drawing/2014/main" id="{CBE6C5FA-973E-6FBA-9ED1-0002FD0FB2B3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122" name="Retângulo 121">
                    <a:extLst>
                      <a:ext uri="{FF2B5EF4-FFF2-40B4-BE49-F238E27FC236}">
                        <a16:creationId xmlns:a16="http://schemas.microsoft.com/office/drawing/2014/main" id="{E270864B-DE65-35AF-65A7-422E82D151C9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" name="Retângulo 122">
                    <a:extLst>
                      <a:ext uri="{FF2B5EF4-FFF2-40B4-BE49-F238E27FC236}">
                        <a16:creationId xmlns:a16="http://schemas.microsoft.com/office/drawing/2014/main" id="{1188EBE8-1CDF-B555-F388-8C02CFF3AF85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11" name="Elipse 110">
                  <a:extLst>
                    <a:ext uri="{FF2B5EF4-FFF2-40B4-BE49-F238E27FC236}">
                      <a16:creationId xmlns:a16="http://schemas.microsoft.com/office/drawing/2014/main" id="{70A89F14-49CE-9DD6-243A-43FD53E58DBF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pic>
              <p:nvPicPr>
                <p:cNvPr id="121" name="Imagem 120">
                  <a:extLst>
                    <a:ext uri="{FF2B5EF4-FFF2-40B4-BE49-F238E27FC236}">
                      <a16:creationId xmlns:a16="http://schemas.microsoft.com/office/drawing/2014/main" id="{22B74C44-24BE-FF13-A3BF-2E31FEF457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9906" b="89990" l="10000" r="93646">
                              <a14:foregroundMark x1="40625" y1="76747" x2="40625" y2="76747"/>
                              <a14:foregroundMark x1="27187" y1="81752" x2="84271" y2="84463"/>
                              <a14:foregroundMark x1="75729" y1="65172" x2="86146" y2="75078"/>
                              <a14:foregroundMark x1="36771" y1="68613" x2="17292" y2="78832"/>
                              <a14:foregroundMark x1="38198" y1="64899" x2="14375" y2="77268"/>
                              <a14:foregroundMark x1="39479" y1="64234" x2="38198" y2="64899"/>
                              <a14:foregroundMark x1="36687" y1="64899" x2="10000" y2="78206"/>
                              <a14:foregroundMark x1="38021" y1="64234" x2="36687" y2="64899"/>
                              <a14:foregroundMark x1="80729" y1="64859" x2="93646" y2="70386"/>
                              <a14:foregroundMark x1="87083" y1="72054" x2="88854" y2="84150"/>
                              <a14:foregroundMark x1="89896" y1="71116" x2="90938" y2="84672"/>
                              <a14:foregroundMark x1="35313" y1="87383" x2="77813" y2="88425"/>
                              <a14:foregroundMark x1="29545" y1="77273" x2="29545" y2="77273"/>
                              <a14:foregroundMark x1="35354" y1="76515" x2="35354" y2="76515"/>
                              <a14:foregroundMark x1="29798" y1="74495" x2="29798" y2="74495"/>
                              <a14:backgroundMark x1="20938" y1="70386" x2="20938" y2="70386"/>
                              <a14:backgroundMark x1="40208" y1="60375" x2="40208" y2="60375"/>
                              <a14:backgroundMark x1="21717" y1="52525" x2="21717" y2="52525"/>
                              <a14:backgroundMark x1="32576" y1="64899" x2="32576" y2="64899"/>
                            </a14:backgroundRemoval>
                          </a14:imgEffect>
                          <a14:imgEffect>
                            <a14:brightnessContrast brigh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781" t="8989" r="3358" b="9064"/>
                <a:stretch/>
              </p:blipFill>
              <p:spPr>
                <a:xfrm>
                  <a:off x="7272120" y="2687829"/>
                  <a:ext cx="2469029" cy="2469028"/>
                </a:xfrm>
                <a:prstGeom prst="ellipse">
                  <a:avLst/>
                </a:prstGeom>
              </p:spPr>
            </p:pic>
          </p:grpSp>
          <p:sp>
            <p:nvSpPr>
              <p:cNvPr id="109" name="CaixaDeTexto 108">
                <a:extLst>
                  <a:ext uri="{FF2B5EF4-FFF2-40B4-BE49-F238E27FC236}">
                    <a16:creationId xmlns:a16="http://schemas.microsoft.com/office/drawing/2014/main" id="{18889F4D-DB26-8DC8-258E-FC4DEA8C0E5A}"/>
                  </a:ext>
                </a:extLst>
              </p:cNvPr>
              <p:cNvSpPr txBox="1"/>
              <p:nvPr/>
            </p:nvSpPr>
            <p:spPr>
              <a:xfrm>
                <a:off x="2618976" y="6204308"/>
                <a:ext cx="1790711" cy="444122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Renato Moreira</a:t>
                </a:r>
              </a:p>
            </p:txBody>
          </p:sp>
        </p:grpSp>
        <p:grpSp>
          <p:nvGrpSpPr>
            <p:cNvPr id="124" name="Grupo 95">
              <a:extLst>
                <a:ext uri="{FF2B5EF4-FFF2-40B4-BE49-F238E27FC236}">
                  <a16:creationId xmlns:a16="http://schemas.microsoft.com/office/drawing/2014/main" id="{4EA23F8A-033F-D9B5-C7DB-07D312976A88}"/>
                </a:ext>
              </a:extLst>
            </p:cNvPr>
            <p:cNvGrpSpPr/>
            <p:nvPr/>
          </p:nvGrpSpPr>
          <p:grpSpPr>
            <a:xfrm>
              <a:off x="299225" y="4876125"/>
              <a:ext cx="1953908" cy="1818278"/>
              <a:chOff x="7125376" y="4638307"/>
              <a:chExt cx="2161440" cy="2011404"/>
            </a:xfrm>
          </p:grpSpPr>
          <p:grpSp>
            <p:nvGrpSpPr>
              <p:cNvPr id="125" name="Grupo 51">
                <a:extLst>
                  <a:ext uri="{FF2B5EF4-FFF2-40B4-BE49-F238E27FC236}">
                    <a16:creationId xmlns:a16="http://schemas.microsoft.com/office/drawing/2014/main" id="{0A28D5C0-3F81-20C6-9CB2-63F42E0502F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125376" y="4638307"/>
                <a:ext cx="2161440" cy="1656000"/>
                <a:chOff x="7156410" y="1547376"/>
                <a:chExt cx="4101133" cy="3142104"/>
              </a:xfrm>
            </p:grpSpPr>
            <p:grpSp>
              <p:nvGrpSpPr>
                <p:cNvPr id="127" name="Grupo 44">
                  <a:extLst>
                    <a:ext uri="{FF2B5EF4-FFF2-40B4-BE49-F238E27FC236}">
                      <a16:creationId xmlns:a16="http://schemas.microsoft.com/office/drawing/2014/main" id="{4C41749C-0DC8-14B4-40E6-CD918DDB554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156410" y="1547376"/>
                  <a:ext cx="4101133" cy="3142104"/>
                  <a:chOff x="6458670" y="2486454"/>
                  <a:chExt cx="3955815" cy="3030768"/>
                </a:xfrm>
              </p:grpSpPr>
              <p:grpSp>
                <p:nvGrpSpPr>
                  <p:cNvPr id="129" name="Grupo 45">
                    <a:extLst>
                      <a:ext uri="{FF2B5EF4-FFF2-40B4-BE49-F238E27FC236}">
                        <a16:creationId xmlns:a16="http://schemas.microsoft.com/office/drawing/2014/main" id="{5ED91F0E-4C8A-735C-6640-E8ABEC42A692}"/>
                      </a:ext>
                    </a:extLst>
                  </p:cNvPr>
                  <p:cNvGrpSpPr/>
                  <p:nvPr/>
                </p:nvGrpSpPr>
                <p:grpSpPr>
                  <a:xfrm>
                    <a:off x="6458670" y="2486454"/>
                    <a:ext cx="3955815" cy="3030768"/>
                    <a:chOff x="6920298" y="1558617"/>
                    <a:chExt cx="4979106" cy="3814767"/>
                  </a:xfrm>
                </p:grpSpPr>
                <p:sp>
                  <p:nvSpPr>
                    <p:cNvPr id="131" name="Retângulo 130">
                      <a:extLst>
                        <a:ext uri="{FF2B5EF4-FFF2-40B4-BE49-F238E27FC236}">
                          <a16:creationId xmlns:a16="http://schemas.microsoft.com/office/drawing/2014/main" id="{460C5324-A31B-9C08-C61F-CEF4B67028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1558617"/>
                      <a:ext cx="4979106" cy="2382514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2" name="Retângulo 131">
                      <a:extLst>
                        <a:ext uri="{FF2B5EF4-FFF2-40B4-BE49-F238E27FC236}">
                          <a16:creationId xmlns:a16="http://schemas.microsoft.com/office/drawing/2014/main" id="{CED0E458-7E5D-FFE9-852E-E727E6735D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3941131"/>
                      <a:ext cx="4979106" cy="1432253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30" name="Elipse 129">
                    <a:extLst>
                      <a:ext uri="{FF2B5EF4-FFF2-40B4-BE49-F238E27FC236}">
                        <a16:creationId xmlns:a16="http://schemas.microsoft.com/office/drawing/2014/main" id="{A563CF2E-C07F-CDCB-20A0-6E74DEDF653D}"/>
                      </a:ext>
                    </a:extLst>
                  </p:cNvPr>
                  <p:cNvSpPr/>
                  <p:nvPr/>
                </p:nvSpPr>
                <p:spPr>
                  <a:xfrm>
                    <a:off x="7195626" y="2743769"/>
                    <a:ext cx="2545523" cy="2545524"/>
                  </a:xfrm>
                  <a:prstGeom prst="ellipse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1397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128" name="Imagem 127">
                  <a:extLst>
                    <a:ext uri="{FF2B5EF4-FFF2-40B4-BE49-F238E27FC236}">
                      <a16:creationId xmlns:a16="http://schemas.microsoft.com/office/drawing/2014/main" id="{1394175F-62AE-3EFB-67CF-68A3D95751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419" b="97626" l="2782" r="100000">
                              <a14:foregroundMark x1="23505" y1="52235" x2="12796" y2="53492"/>
                              <a14:foregroundMark x1="41446" y1="77514" x2="41446" y2="77514"/>
                              <a14:foregroundMark x1="31293" y1="76536" x2="55633" y2="88966"/>
                              <a14:foregroundMark x1="72323" y1="70810" x2="85953" y2="87570"/>
                              <a14:foregroundMark x1="59249" y1="83939" x2="64117" y2="94413"/>
                              <a14:foregroundMark x1="24478" y1="73883" x2="23227" y2="91480"/>
                              <a14:foregroundMark x1="21697" y1="51117" x2="21697" y2="51117"/>
                              <a14:foregroundMark x1="12378" y1="52095" x2="12378" y2="52095"/>
                              <a14:foregroundMark x1="17524" y1="50698" x2="17524" y2="50698"/>
                              <a14:backgroundMark x1="80946" y1="56145" x2="77051" y2="65922"/>
                              <a14:backgroundMark x1="73157" y1="65922" x2="92907" y2="79469"/>
                              <a14:backgroundMark x1="90125" y1="93296" x2="89569" y2="94693"/>
                              <a14:backgroundMark x1="87622" y1="92737" x2="87622" y2="9273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952" t="-3293" r="-6208" b="11902"/>
                <a:stretch/>
              </p:blipFill>
              <p:spPr>
                <a:xfrm rot="20902805">
                  <a:off x="8010103" y="1647468"/>
                  <a:ext cx="2589379" cy="2645027"/>
                </a:xfrm>
                <a:prstGeom prst="ellipse">
                  <a:avLst/>
                </a:prstGeom>
              </p:spPr>
            </p:pic>
          </p:grpSp>
          <p:sp>
            <p:nvSpPr>
              <p:cNvPr id="126" name="CaixaDeTexto 125">
                <a:extLst>
                  <a:ext uri="{FF2B5EF4-FFF2-40B4-BE49-F238E27FC236}">
                    <a16:creationId xmlns:a16="http://schemas.microsoft.com/office/drawing/2014/main" id="{18CF5F00-B32B-3D6C-841D-B5BBE6070032}"/>
                  </a:ext>
                </a:extLst>
              </p:cNvPr>
              <p:cNvSpPr txBox="1"/>
              <p:nvPr/>
            </p:nvSpPr>
            <p:spPr>
              <a:xfrm>
                <a:off x="7444064" y="6205589"/>
                <a:ext cx="1556872" cy="444122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Taise Helena</a:t>
                </a:r>
              </a:p>
            </p:txBody>
          </p:sp>
        </p:grpSp>
        <p:grpSp>
          <p:nvGrpSpPr>
            <p:cNvPr id="142" name="Agrupar 141">
              <a:extLst>
                <a:ext uri="{FF2B5EF4-FFF2-40B4-BE49-F238E27FC236}">
                  <a16:creationId xmlns:a16="http://schemas.microsoft.com/office/drawing/2014/main" id="{4A5404E1-7C0A-A274-F0B7-22D54DCA5BA2}"/>
                </a:ext>
              </a:extLst>
            </p:cNvPr>
            <p:cNvGrpSpPr/>
            <p:nvPr/>
          </p:nvGrpSpPr>
          <p:grpSpPr>
            <a:xfrm>
              <a:off x="2426519" y="942780"/>
              <a:ext cx="1953908" cy="1812749"/>
              <a:chOff x="5574717" y="4647308"/>
              <a:chExt cx="2161441" cy="2005289"/>
            </a:xfrm>
          </p:grpSpPr>
          <p:grpSp>
            <p:nvGrpSpPr>
              <p:cNvPr id="143" name="Grupo 89">
                <a:extLst>
                  <a:ext uri="{FF2B5EF4-FFF2-40B4-BE49-F238E27FC236}">
                    <a16:creationId xmlns:a16="http://schemas.microsoft.com/office/drawing/2014/main" id="{1CDCB28B-FB15-3823-7539-ACCA13A27177}"/>
                  </a:ext>
                </a:extLst>
              </p:cNvPr>
              <p:cNvGrpSpPr/>
              <p:nvPr/>
            </p:nvGrpSpPr>
            <p:grpSpPr>
              <a:xfrm>
                <a:off x="5574717" y="4647308"/>
                <a:ext cx="2161441" cy="2005289"/>
                <a:chOff x="5055109" y="2285221"/>
                <a:chExt cx="2161441" cy="2005289"/>
              </a:xfrm>
            </p:grpSpPr>
            <p:grpSp>
              <p:nvGrpSpPr>
                <p:cNvPr id="145" name="Grupo 35">
                  <a:extLst>
                    <a:ext uri="{FF2B5EF4-FFF2-40B4-BE49-F238E27FC236}">
                      <a16:creationId xmlns:a16="http://schemas.microsoft.com/office/drawing/2014/main" id="{D4A1C90D-0D5B-7643-701D-8924F6B2304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055109" y="2285221"/>
                  <a:ext cx="2161441" cy="1656000"/>
                  <a:chOff x="5822732" y="1875045"/>
                  <a:chExt cx="4994350" cy="3826447"/>
                </a:xfrm>
              </p:grpSpPr>
              <p:grpSp>
                <p:nvGrpSpPr>
                  <p:cNvPr id="147" name="Grupo 29">
                    <a:extLst>
                      <a:ext uri="{FF2B5EF4-FFF2-40B4-BE49-F238E27FC236}">
                        <a16:creationId xmlns:a16="http://schemas.microsoft.com/office/drawing/2014/main" id="{679A1926-08AC-897A-30D8-8988DE2FA9E9}"/>
                      </a:ext>
                    </a:extLst>
                  </p:cNvPr>
                  <p:cNvGrpSpPr/>
                  <p:nvPr/>
                </p:nvGrpSpPr>
                <p:grpSpPr>
                  <a:xfrm>
                    <a:off x="5822732" y="1875045"/>
                    <a:ext cx="4994350" cy="3826447"/>
                    <a:chOff x="6920298" y="1558617"/>
                    <a:chExt cx="4979106" cy="3814767"/>
                  </a:xfrm>
                </p:grpSpPr>
                <p:sp>
                  <p:nvSpPr>
                    <p:cNvPr id="149" name="Retângulo 148">
                      <a:extLst>
                        <a:ext uri="{FF2B5EF4-FFF2-40B4-BE49-F238E27FC236}">
                          <a16:creationId xmlns:a16="http://schemas.microsoft.com/office/drawing/2014/main" id="{DC2989BF-92D0-5C1E-69A0-0DFE3A225D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1558617"/>
                      <a:ext cx="4979106" cy="2382514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0" name="Retângulo 149">
                      <a:extLst>
                        <a:ext uri="{FF2B5EF4-FFF2-40B4-BE49-F238E27FC236}">
                          <a16:creationId xmlns:a16="http://schemas.microsoft.com/office/drawing/2014/main" id="{14F19DA4-D208-BB0C-CCAD-9E5A3CD1FC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3941131"/>
                      <a:ext cx="4979106" cy="1432253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48" name="Elipse 147">
                    <a:extLst>
                      <a:ext uri="{FF2B5EF4-FFF2-40B4-BE49-F238E27FC236}">
                        <a16:creationId xmlns:a16="http://schemas.microsoft.com/office/drawing/2014/main" id="{61236B08-F599-D47E-31E7-251840AA8E76}"/>
                      </a:ext>
                    </a:extLst>
                  </p:cNvPr>
                  <p:cNvSpPr/>
                  <p:nvPr/>
                </p:nvSpPr>
                <p:spPr>
                  <a:xfrm>
                    <a:off x="6753164" y="2199914"/>
                    <a:ext cx="3213809" cy="3213810"/>
                  </a:xfrm>
                  <a:prstGeom prst="ellipse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1397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6" name="CaixaDeTexto 145">
                  <a:extLst>
                    <a:ext uri="{FF2B5EF4-FFF2-40B4-BE49-F238E27FC236}">
                      <a16:creationId xmlns:a16="http://schemas.microsoft.com/office/drawing/2014/main" id="{157476E6-CD22-CFFA-9693-53F28C6F0D19}"/>
                    </a:ext>
                  </a:extLst>
                </p:cNvPr>
                <p:cNvSpPr txBox="1"/>
                <p:nvPr/>
              </p:nvSpPr>
              <p:spPr>
                <a:xfrm>
                  <a:off x="5293088" y="3846388"/>
                  <a:ext cx="1683205" cy="444122"/>
                </a:xfrm>
                <a:prstGeom prst="roundRect">
                  <a:avLst>
                    <a:gd name="adj" fmla="val 14622"/>
                  </a:avLst>
                </a:prstGeom>
                <a:solidFill>
                  <a:schemeClr val="bg1"/>
                </a:solidFill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  <a:ea typeface="+mn-ea"/>
                      <a:cs typeface="+mn-cs"/>
                    </a:rPr>
                    <a:t>Giselle Franco</a:t>
                  </a:r>
                </a:p>
              </p:txBody>
            </p:sp>
          </p:grpSp>
          <p:pic>
            <p:nvPicPr>
              <p:cNvPr id="144" name="Imagem 143">
                <a:extLst>
                  <a:ext uri="{FF2B5EF4-FFF2-40B4-BE49-F238E27FC236}">
                    <a16:creationId xmlns:a16="http://schemas.microsoft.com/office/drawing/2014/main" id="{CD27F2B2-0DCF-9C10-1A86-D298E29D67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988" b="96661" l="4412" r="90891">
                            <a14:foregroundMark x1="8783" y1="55086" x2="8783" y2="55086"/>
                            <a14:foregroundMark x1="12827" y1="74357" x2="45507" y2="96661"/>
                            <a14:foregroundMark x1="85498" y1="62898" x2="90891" y2="82751"/>
                            <a14:foregroundMark x1="90891" y1="82751" x2="90727" y2="83915"/>
                            <a14:foregroundMark x1="13603" y1="64491" x2="4412" y2="79473"/>
                            <a14:foregroundMark x1="4412" y1="79473" x2="5106" y2="84069"/>
                            <a14:foregroundMark x1="76593" y1="59988" x2="83578" y2="81893"/>
                            <a14:backgroundMark x1="77778" y1="50153" x2="77778" y2="50153"/>
                            <a14:backgroundMark x1="83374" y1="55515" x2="83374" y2="55515"/>
                            <a14:backgroundMark x1="77165" y1="44485" x2="77165" y2="4448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020" b="14031"/>
              <a:stretch/>
            </p:blipFill>
            <p:spPr>
              <a:xfrm>
                <a:off x="6005587" y="4776308"/>
                <a:ext cx="1316251" cy="1368000"/>
              </a:xfrm>
              <a:prstGeom prst="ellipse">
                <a:avLst/>
              </a:prstGeom>
            </p:spPr>
          </p:pic>
        </p:grpSp>
        <p:grpSp>
          <p:nvGrpSpPr>
            <p:cNvPr id="151" name="Agrupar 150">
              <a:extLst>
                <a:ext uri="{FF2B5EF4-FFF2-40B4-BE49-F238E27FC236}">
                  <a16:creationId xmlns:a16="http://schemas.microsoft.com/office/drawing/2014/main" id="{3B79EA90-3AF7-B17F-07BD-5E2DB3C96356}"/>
                </a:ext>
              </a:extLst>
            </p:cNvPr>
            <p:cNvGrpSpPr/>
            <p:nvPr/>
          </p:nvGrpSpPr>
          <p:grpSpPr>
            <a:xfrm>
              <a:off x="2358826" y="4863426"/>
              <a:ext cx="1953908" cy="1818277"/>
              <a:chOff x="9934276" y="4479988"/>
              <a:chExt cx="2095487" cy="1950028"/>
            </a:xfrm>
          </p:grpSpPr>
          <p:grpSp>
            <p:nvGrpSpPr>
              <p:cNvPr id="152" name="Grupo 44">
                <a:extLst>
                  <a:ext uri="{FF2B5EF4-FFF2-40B4-BE49-F238E27FC236}">
                    <a16:creationId xmlns:a16="http://schemas.microsoft.com/office/drawing/2014/main" id="{5F439C0F-1A8C-021A-B363-0445B77D415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934276" y="4479988"/>
                <a:ext cx="2095487" cy="1605469"/>
                <a:chOff x="6458670" y="2486454"/>
                <a:chExt cx="3955815" cy="3030768"/>
              </a:xfrm>
            </p:grpSpPr>
            <p:grpSp>
              <p:nvGrpSpPr>
                <p:cNvPr id="154" name="Grupo 45">
                  <a:extLst>
                    <a:ext uri="{FF2B5EF4-FFF2-40B4-BE49-F238E27FC236}">
                      <a16:creationId xmlns:a16="http://schemas.microsoft.com/office/drawing/2014/main" id="{1C0B9A52-0B36-D64D-752C-F3734E429394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156" name="Retângulo 155">
                    <a:extLst>
                      <a:ext uri="{FF2B5EF4-FFF2-40B4-BE49-F238E27FC236}">
                        <a16:creationId xmlns:a16="http://schemas.microsoft.com/office/drawing/2014/main" id="{759B3337-F387-8133-4DA4-DD6194D2A411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7" name="Retângulo 156">
                    <a:extLst>
                      <a:ext uri="{FF2B5EF4-FFF2-40B4-BE49-F238E27FC236}">
                        <a16:creationId xmlns:a16="http://schemas.microsoft.com/office/drawing/2014/main" id="{EDE3B8B3-0B8E-0A6F-19D4-CB5C93A2C374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55" name="Elipse 154">
                  <a:extLst>
                    <a:ext uri="{FF2B5EF4-FFF2-40B4-BE49-F238E27FC236}">
                      <a16:creationId xmlns:a16="http://schemas.microsoft.com/office/drawing/2014/main" id="{4C611F0C-BD33-5BFD-D3BA-A755BF92D687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3" name="CaixaDeTexto 152">
                <a:extLst>
                  <a:ext uri="{FF2B5EF4-FFF2-40B4-BE49-F238E27FC236}">
                    <a16:creationId xmlns:a16="http://schemas.microsoft.com/office/drawing/2014/main" id="{86962001-8D07-1211-788E-39BC9F3ADD52}"/>
                  </a:ext>
                </a:extLst>
              </p:cNvPr>
              <p:cNvSpPr txBox="1"/>
              <p:nvPr/>
            </p:nvSpPr>
            <p:spPr>
              <a:xfrm>
                <a:off x="10191732" y="5999446"/>
                <a:ext cx="1618735" cy="430570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Vagner Morais</a:t>
                </a:r>
              </a:p>
            </p:txBody>
          </p:sp>
        </p:grpSp>
        <p:grpSp>
          <p:nvGrpSpPr>
            <p:cNvPr id="2" name="Grupo 93">
              <a:extLst>
                <a:ext uri="{FF2B5EF4-FFF2-40B4-BE49-F238E27FC236}">
                  <a16:creationId xmlns:a16="http://schemas.microsoft.com/office/drawing/2014/main" id="{90F3E7BA-3F12-81DC-1C97-1DF166D7A16D}"/>
                </a:ext>
              </a:extLst>
            </p:cNvPr>
            <p:cNvGrpSpPr/>
            <p:nvPr/>
          </p:nvGrpSpPr>
          <p:grpSpPr>
            <a:xfrm>
              <a:off x="2435176" y="2893875"/>
              <a:ext cx="1953908" cy="1799824"/>
              <a:chOff x="2417206" y="4647308"/>
              <a:chExt cx="2161441" cy="1990990"/>
            </a:xfrm>
          </p:grpSpPr>
          <p:grpSp>
            <p:nvGrpSpPr>
              <p:cNvPr id="3" name="Grupo 23">
                <a:extLst>
                  <a:ext uri="{FF2B5EF4-FFF2-40B4-BE49-F238E27FC236}">
                    <a16:creationId xmlns:a16="http://schemas.microsoft.com/office/drawing/2014/main" id="{1FA25257-BDB4-A4DA-69CC-9195EFF3C6C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417206" y="4647308"/>
                <a:ext cx="2161441" cy="1656000"/>
                <a:chOff x="6458670" y="2486454"/>
                <a:chExt cx="3955815" cy="3030768"/>
              </a:xfrm>
            </p:grpSpPr>
            <p:grpSp>
              <p:nvGrpSpPr>
                <p:cNvPr id="5" name="Grupo 16">
                  <a:extLst>
                    <a:ext uri="{FF2B5EF4-FFF2-40B4-BE49-F238E27FC236}">
                      <a16:creationId xmlns:a16="http://schemas.microsoft.com/office/drawing/2014/main" id="{DBF3225C-DDFD-E49F-6C1A-B75F5F239D4D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9" name="Retângulo 8">
                    <a:extLst>
                      <a:ext uri="{FF2B5EF4-FFF2-40B4-BE49-F238E27FC236}">
                        <a16:creationId xmlns:a16="http://schemas.microsoft.com/office/drawing/2014/main" id="{6DE97411-2E99-6AD0-40A2-B4FB03A7F983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" name="Retângulo 9">
                    <a:extLst>
                      <a:ext uri="{FF2B5EF4-FFF2-40B4-BE49-F238E27FC236}">
                        <a16:creationId xmlns:a16="http://schemas.microsoft.com/office/drawing/2014/main" id="{8BB4E9C4-6E7C-E849-85C7-9D22F443E924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" name="Elipse 5">
                  <a:extLst>
                    <a:ext uri="{FF2B5EF4-FFF2-40B4-BE49-F238E27FC236}">
                      <a16:creationId xmlns:a16="http://schemas.microsoft.com/office/drawing/2014/main" id="{0141C321-AC6C-8377-290C-C0F2BF166F10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34D4BAF-BBDD-AE40-B42B-C607CA5B3A85}"/>
                  </a:ext>
                </a:extLst>
              </p:cNvPr>
              <p:cNvSpPr txBox="1"/>
              <p:nvPr/>
            </p:nvSpPr>
            <p:spPr>
              <a:xfrm>
                <a:off x="2717448" y="6194176"/>
                <a:ext cx="1596441" cy="444122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Rafael Mattos</a:t>
                </a:r>
              </a:p>
            </p:txBody>
          </p:sp>
        </p:grpSp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7F8945CE-FD24-31B2-A488-81B280406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5" t="10418" r="24353" b="53002"/>
            <a:stretch/>
          </p:blipFill>
          <p:spPr>
            <a:xfrm>
              <a:off x="2826290" y="2986481"/>
              <a:ext cx="1191654" cy="1221738"/>
            </a:xfrm>
            <a:prstGeom prst="ellipse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E590393D-2A1E-B86B-B1DA-BF9212D80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9939" b="89974" l="9903" r="91184">
                          <a14:foregroundMark x1="91184" y1="31461" x2="91184" y2="31461"/>
                          <a14:foregroundMark x1="89372" y1="34918" x2="89372" y2="34918"/>
                          <a14:foregroundMark x1="30149" y1="61834" x2="30149" y2="61834"/>
                          <a14:foregroundMark x1="36119" y1="65885" x2="36119" y2="65885"/>
                          <a14:foregroundMark x1="47164" y1="71215" x2="76418" y2="71215"/>
                          <a14:foregroundMark x1="25373" y1="59062" x2="41194" y2="70149"/>
                          <a14:foregroundMark x1="48657" y1="73348" x2="48657" y2="73348"/>
                          <a14:foregroundMark x1="45672" y1="74840" x2="45672" y2="74840"/>
                          <a14:foregroundMark x1="48657" y1="76546" x2="48657" y2="76546"/>
                          <a14:foregroundMark x1="27463" y1="69723" x2="51940" y2="76972"/>
                          <a14:backgroundMark x1="83937" y1="61971" x2="83937" y2="61971"/>
                          <a14:backgroundMark x1="78744" y1="60156" x2="78744" y2="60156"/>
                          <a14:backgroundMark x1="87319" y1="64823" x2="87319" y2="648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21" t="9679" r="-9406" b="21170"/>
            <a:stretch/>
          </p:blipFill>
          <p:spPr>
            <a:xfrm rot="21117316">
              <a:off x="2763719" y="4920452"/>
              <a:ext cx="1216433" cy="1257318"/>
            </a:xfrm>
            <a:prstGeom prst="ellipse">
              <a:avLst/>
            </a:prstGeom>
          </p:spPr>
        </p:pic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1D706655-E997-F26F-FE08-F8D484C8971F}"/>
                </a:ext>
              </a:extLst>
            </p:cNvPr>
            <p:cNvGrpSpPr/>
            <p:nvPr/>
          </p:nvGrpSpPr>
          <p:grpSpPr>
            <a:xfrm>
              <a:off x="356750" y="2897281"/>
              <a:ext cx="1953908" cy="1818277"/>
              <a:chOff x="9934276" y="4479988"/>
              <a:chExt cx="2095487" cy="1950028"/>
            </a:xfrm>
          </p:grpSpPr>
          <p:grpSp>
            <p:nvGrpSpPr>
              <p:cNvPr id="19" name="Grupo 44">
                <a:extLst>
                  <a:ext uri="{FF2B5EF4-FFF2-40B4-BE49-F238E27FC236}">
                    <a16:creationId xmlns:a16="http://schemas.microsoft.com/office/drawing/2014/main" id="{92004F07-C86B-B718-287E-02C4C119D7B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934276" y="4479988"/>
                <a:ext cx="2095487" cy="1605469"/>
                <a:chOff x="6458670" y="2486454"/>
                <a:chExt cx="3955815" cy="3030768"/>
              </a:xfrm>
            </p:grpSpPr>
            <p:grpSp>
              <p:nvGrpSpPr>
                <p:cNvPr id="22" name="Grupo 45">
                  <a:extLst>
                    <a:ext uri="{FF2B5EF4-FFF2-40B4-BE49-F238E27FC236}">
                      <a16:creationId xmlns:a16="http://schemas.microsoft.com/office/drawing/2014/main" id="{B1FB98D1-9853-589B-0E3F-D5E2E1ABF563}"/>
                    </a:ext>
                  </a:extLst>
                </p:cNvPr>
                <p:cNvGrpSpPr/>
                <p:nvPr/>
              </p:nvGrpSpPr>
              <p:grpSpPr>
                <a:xfrm>
                  <a:off x="6458670" y="2486454"/>
                  <a:ext cx="3955815" cy="3030768"/>
                  <a:chOff x="6920298" y="1558617"/>
                  <a:chExt cx="4979106" cy="3814767"/>
                </a:xfrm>
              </p:grpSpPr>
              <p:sp>
                <p:nvSpPr>
                  <p:cNvPr id="24" name="Retângulo 23">
                    <a:extLst>
                      <a:ext uri="{FF2B5EF4-FFF2-40B4-BE49-F238E27FC236}">
                        <a16:creationId xmlns:a16="http://schemas.microsoft.com/office/drawing/2014/main" id="{DE82A21A-6C81-7117-798A-BB0295BBCCA4}"/>
                      </a:ext>
                    </a:extLst>
                  </p:cNvPr>
                  <p:cNvSpPr/>
                  <p:nvPr/>
                </p:nvSpPr>
                <p:spPr>
                  <a:xfrm>
                    <a:off x="6920298" y="1558617"/>
                    <a:ext cx="4979106" cy="2382514"/>
                  </a:xfrm>
                  <a:prstGeom prst="rect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" name="Retângulo 29">
                    <a:extLst>
                      <a:ext uri="{FF2B5EF4-FFF2-40B4-BE49-F238E27FC236}">
                        <a16:creationId xmlns:a16="http://schemas.microsoft.com/office/drawing/2014/main" id="{519DA955-F3D8-A7F5-88BF-A9F568235C20}"/>
                      </a:ext>
                    </a:extLst>
                  </p:cNvPr>
                  <p:cNvSpPr/>
                  <p:nvPr/>
                </p:nvSpPr>
                <p:spPr>
                  <a:xfrm>
                    <a:off x="6920298" y="3941131"/>
                    <a:ext cx="4979106" cy="143225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3" name="Elipse 22">
                  <a:extLst>
                    <a:ext uri="{FF2B5EF4-FFF2-40B4-BE49-F238E27FC236}">
                      <a16:creationId xmlns:a16="http://schemas.microsoft.com/office/drawing/2014/main" id="{3F1B7B37-3E87-6BA0-E0D5-8D605417E2C7}"/>
                    </a:ext>
                  </a:extLst>
                </p:cNvPr>
                <p:cNvSpPr/>
                <p:nvPr/>
              </p:nvSpPr>
              <p:spPr>
                <a:xfrm>
                  <a:off x="7195626" y="2743769"/>
                  <a:ext cx="2545523" cy="2545524"/>
                </a:xfrm>
                <a:prstGeom prst="ellipse">
                  <a:avLst/>
                </a:prstGeom>
                <a:solidFill>
                  <a:schemeClr val="tx2">
                    <a:lumMod val="90000"/>
                  </a:schemeClr>
                </a:solidFill>
                <a:ln w="1397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9F321E2-69C4-6CFF-4462-363182C5B27A}"/>
                  </a:ext>
                </a:extLst>
              </p:cNvPr>
              <p:cNvSpPr txBox="1"/>
              <p:nvPr/>
            </p:nvSpPr>
            <p:spPr>
              <a:xfrm>
                <a:off x="10026702" y="5999446"/>
                <a:ext cx="1896457" cy="430570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Kênia</a:t>
                </a: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 Guimarães</a:t>
                </a:r>
              </a:p>
            </p:txBody>
          </p:sp>
        </p:grp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4133A65A-90F3-7070-CA1C-1A77C465D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8943" b="89994" l="10000" r="92750">
                          <a14:foregroundMark x1="48000" y1="14759" x2="48000" y2="14759"/>
                          <a14:foregroundMark x1="51583" y1="11069" x2="51583" y2="11069"/>
                          <a14:foregroundMark x1="39500" y1="14321" x2="53500" y2="12070"/>
                          <a14:foregroundMark x1="53500" y1="12070" x2="55333" y2="12195"/>
                          <a14:foregroundMark x1="36667" y1="17573" x2="34167" y2="26266"/>
                          <a14:foregroundMark x1="69000" y1="19012" x2="69000" y2="19012"/>
                          <a14:foregroundMark x1="69750" y1="19700" x2="69750" y2="19700"/>
                          <a14:foregroundMark x1="70250" y1="20450" x2="70250" y2="20450"/>
                          <a14:foregroundMark x1="25667" y1="57036" x2="57417" y2="62789"/>
                          <a14:foregroundMark x1="57417" y1="62789" x2="79583" y2="61976"/>
                          <a14:foregroundMark x1="83333" y1="58599" x2="92750" y2="69794"/>
                          <a14:foregroundMark x1="21917" y1="54346" x2="21917" y2="69794"/>
                          <a14:foregroundMark x1="89750" y1="59975" x2="92250" y2="64853"/>
                          <a14:foregroundMark x1="41167" y1="67667" x2="66917" y2="68105"/>
                          <a14:foregroundMark x1="45917" y1="11507" x2="45917" y2="11507"/>
                          <a14:foregroundMark x1="38917" y1="12633" x2="48667" y2="9381"/>
                          <a14:foregroundMark x1="48667" y1="9381" x2="59667" y2="10507"/>
                          <a14:foregroundMark x1="59667" y1="10507" x2="66500" y2="15197"/>
                          <a14:foregroundMark x1="40583" y1="11069" x2="47250" y2="8943"/>
                          <a14:foregroundMark x1="61750" y1="10381" x2="65000" y2="14071"/>
                          <a14:foregroundMark x1="65583" y1="13196" x2="65583" y2="13196"/>
                          <a14:backgroundMark x1="23000" y1="27392" x2="23000" y2="27392"/>
                          <a14:backgroundMark x1="23583" y1="25954" x2="23583" y2="38837"/>
                          <a14:backgroundMark x1="77250" y1="23265" x2="79167" y2="29206"/>
                          <a14:backgroundMark x1="80500" y1="32645" x2="80500" y2="32645"/>
                          <a14:backgroundMark x1="72583" y1="33333" x2="72583" y2="33333"/>
                          <a14:backgroundMark x1="73500" y1="34897" x2="73500" y2="34897"/>
                          <a14:backgroundMark x1="72167" y1="37899" x2="72167" y2="37899"/>
                          <a14:backgroundMark x1="34917" y1="48343" x2="34917" y2="48343"/>
                          <a14:backgroundMark x1="79750" y1="51094" x2="79750" y2="51094"/>
                          <a14:backgroundMark x1="33833" y1="49781" x2="33833" y2="49781"/>
                          <a14:backgroundMark x1="30250" y1="46404" x2="30250" y2="46404"/>
                          <a14:backgroundMark x1="36083" y1="39024" x2="36083" y2="39024"/>
                          <a14:backgroundMark x1="28167" y1="48906" x2="28167" y2="48906"/>
                          <a14:backgroundMark x1="28917" y1="49343" x2="28917" y2="4934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97" t="6208" r="7501" b="34315"/>
            <a:stretch/>
          </p:blipFill>
          <p:spPr>
            <a:xfrm>
              <a:off x="748848" y="2999652"/>
              <a:ext cx="1201133" cy="1217286"/>
            </a:xfrm>
            <a:prstGeom prst="ellipse">
              <a:avLst/>
            </a:prstGeom>
          </p:spPr>
        </p:pic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9BB5F6E6-CBC0-E4D3-943D-8A06657C640E}"/>
                </a:ext>
              </a:extLst>
            </p:cNvPr>
            <p:cNvGrpSpPr/>
            <p:nvPr/>
          </p:nvGrpSpPr>
          <p:grpSpPr>
            <a:xfrm>
              <a:off x="353677" y="946872"/>
              <a:ext cx="1953908" cy="1818277"/>
              <a:chOff x="3104994" y="2120068"/>
              <a:chExt cx="2095487" cy="1950028"/>
            </a:xfrm>
          </p:grpSpPr>
          <p:grpSp>
            <p:nvGrpSpPr>
              <p:cNvPr id="33" name="Agrupar 32">
                <a:extLst>
                  <a:ext uri="{FF2B5EF4-FFF2-40B4-BE49-F238E27FC236}">
                    <a16:creationId xmlns:a16="http://schemas.microsoft.com/office/drawing/2014/main" id="{EF0FEF99-3A1C-5FA5-F59C-1CF37A4C7ED2}"/>
                  </a:ext>
                </a:extLst>
              </p:cNvPr>
              <p:cNvGrpSpPr/>
              <p:nvPr/>
            </p:nvGrpSpPr>
            <p:grpSpPr>
              <a:xfrm>
                <a:off x="3104994" y="2120068"/>
                <a:ext cx="2095487" cy="1950028"/>
                <a:chOff x="9934276" y="4479988"/>
                <a:chExt cx="2095487" cy="1950028"/>
              </a:xfrm>
            </p:grpSpPr>
            <p:grpSp>
              <p:nvGrpSpPr>
                <p:cNvPr id="34" name="Grupo 44">
                  <a:extLst>
                    <a:ext uri="{FF2B5EF4-FFF2-40B4-BE49-F238E27FC236}">
                      <a16:creationId xmlns:a16="http://schemas.microsoft.com/office/drawing/2014/main" id="{9C8F3316-CFEF-01A1-9DFC-0E639151F0F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934276" y="4479988"/>
                  <a:ext cx="2095487" cy="1605469"/>
                  <a:chOff x="6458670" y="2486454"/>
                  <a:chExt cx="3955815" cy="3030768"/>
                </a:xfrm>
              </p:grpSpPr>
              <p:grpSp>
                <p:nvGrpSpPr>
                  <p:cNvPr id="43" name="Grupo 45">
                    <a:extLst>
                      <a:ext uri="{FF2B5EF4-FFF2-40B4-BE49-F238E27FC236}">
                        <a16:creationId xmlns:a16="http://schemas.microsoft.com/office/drawing/2014/main" id="{CCEFBAC0-36EC-96BF-060B-760B24D52338}"/>
                      </a:ext>
                    </a:extLst>
                  </p:cNvPr>
                  <p:cNvGrpSpPr/>
                  <p:nvPr/>
                </p:nvGrpSpPr>
                <p:grpSpPr>
                  <a:xfrm>
                    <a:off x="6458670" y="2486454"/>
                    <a:ext cx="3955815" cy="3030768"/>
                    <a:chOff x="6920298" y="1558617"/>
                    <a:chExt cx="4979106" cy="3814767"/>
                  </a:xfrm>
                </p:grpSpPr>
                <p:sp>
                  <p:nvSpPr>
                    <p:cNvPr id="46" name="Retângulo 45">
                      <a:extLst>
                        <a:ext uri="{FF2B5EF4-FFF2-40B4-BE49-F238E27FC236}">
                          <a16:creationId xmlns:a16="http://schemas.microsoft.com/office/drawing/2014/main" id="{C8E3BF00-BB09-5D19-AC90-5E89D2C6E9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1558617"/>
                      <a:ext cx="4979106" cy="2382514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7" name="Retângulo 46">
                      <a:extLst>
                        <a:ext uri="{FF2B5EF4-FFF2-40B4-BE49-F238E27FC236}">
                          <a16:creationId xmlns:a16="http://schemas.microsoft.com/office/drawing/2014/main" id="{3033EB5F-49DA-C301-295A-75D52501F1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3941131"/>
                      <a:ext cx="4979106" cy="1432253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45" name="Elipse 44">
                    <a:extLst>
                      <a:ext uri="{FF2B5EF4-FFF2-40B4-BE49-F238E27FC236}">
                        <a16:creationId xmlns:a16="http://schemas.microsoft.com/office/drawing/2014/main" id="{F56159AC-8424-1328-67FF-4DA5A15B5792}"/>
                      </a:ext>
                    </a:extLst>
                  </p:cNvPr>
                  <p:cNvSpPr/>
                  <p:nvPr/>
                </p:nvSpPr>
                <p:spPr>
                  <a:xfrm>
                    <a:off x="7195626" y="2743769"/>
                    <a:ext cx="2545523" cy="2545524"/>
                  </a:xfrm>
                  <a:prstGeom prst="ellipse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1397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6" name="CaixaDeTexto 35">
                  <a:extLst>
                    <a:ext uri="{FF2B5EF4-FFF2-40B4-BE49-F238E27FC236}">
                      <a16:creationId xmlns:a16="http://schemas.microsoft.com/office/drawing/2014/main" id="{D6C12FED-96E4-688F-FA4C-286643B16FD9}"/>
                    </a:ext>
                  </a:extLst>
                </p:cNvPr>
                <p:cNvSpPr txBox="1"/>
                <p:nvPr/>
              </p:nvSpPr>
              <p:spPr>
                <a:xfrm>
                  <a:off x="10195314" y="5999446"/>
                  <a:ext cx="1512679" cy="430570"/>
                </a:xfrm>
                <a:prstGeom prst="roundRect">
                  <a:avLst>
                    <a:gd name="adj" fmla="val 14622"/>
                  </a:avLst>
                </a:prstGeom>
                <a:solidFill>
                  <a:schemeClr val="bg1"/>
                </a:solidFill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  <a:ea typeface="+mn-ea"/>
                      <a:cs typeface="+mn-cs"/>
                    </a:rPr>
                    <a:t>Bruna Castro</a:t>
                  </a:r>
                </a:p>
              </p:txBody>
            </p:sp>
          </p:grpSp>
          <p:pic>
            <p:nvPicPr>
              <p:cNvPr id="12" name="Imagem 11">
                <a:extLst>
                  <a:ext uri="{FF2B5EF4-FFF2-40B4-BE49-F238E27FC236}">
                    <a16:creationId xmlns:a16="http://schemas.microsoft.com/office/drawing/2014/main" id="{BD94DDF3-EE99-1D8E-4E1D-E92DE883FD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backgroundRemoval t="10000" b="96875" l="3889" r="97500">
                            <a14:foregroundMark x1="31667" y1="30078" x2="31667" y2="30078"/>
                            <a14:foregroundMark x1="58889" y1="24375" x2="58889" y2="24375"/>
                            <a14:foregroundMark x1="37500" y1="24844" x2="52917" y2="22891"/>
                            <a14:foregroundMark x1="52917" y1="22891" x2="58194" y2="24531"/>
                            <a14:foregroundMark x1="56389" y1="23281" x2="56389" y2="23281"/>
                            <a14:foregroundMark x1="33194" y1="32188" x2="33194" y2="32188"/>
                            <a14:foregroundMark x1="61667" y1="85391" x2="61667" y2="85391"/>
                            <a14:foregroundMark x1="3889" y1="75313" x2="3889" y2="75313"/>
                            <a14:foregroundMark x1="3889" y1="72656" x2="10556" y2="84141"/>
                            <a14:foregroundMark x1="10556" y1="84141" x2="10694" y2="84219"/>
                            <a14:foregroundMark x1="96944" y1="69219" x2="74306" y2="87109"/>
                            <a14:foregroundMark x1="35694" y1="90938" x2="70694" y2="91172"/>
                            <a14:foregroundMark x1="11528" y1="93906" x2="36250" y2="95000"/>
                            <a14:foregroundMark x1="97500" y1="78828" x2="95000" y2="94297"/>
                            <a14:foregroundMark x1="83889" y1="96016" x2="61667" y2="96875"/>
                            <a14:foregroundMark x1="80278" y1="39453" x2="80278" y2="39453"/>
                            <a14:foregroundMark x1="81111" y1="41406" x2="79861" y2="35859"/>
                            <a14:backgroundMark x1="85694" y1="45000" x2="85694" y2="45000"/>
                            <a14:backgroundMark x1="85833" y1="54453" x2="85833" y2="54453"/>
                            <a14:backgroundMark x1="85833" y1="49531" x2="85833" y2="49531"/>
                            <a14:backgroundMark x1="85833" y1="51094" x2="85833" y2="5109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0970" t="20369" r="-12771" b="5757"/>
              <a:stretch/>
            </p:blipFill>
            <p:spPr>
              <a:xfrm>
                <a:off x="3526158" y="2172655"/>
                <a:ext cx="1283940" cy="1362692"/>
              </a:xfrm>
              <a:prstGeom prst="ellipse">
                <a:avLst/>
              </a:prstGeom>
            </p:spPr>
          </p:pic>
        </p:grp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678CC5FF-48BD-019B-55DA-5F93598B6E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35448" y="4863426"/>
              <a:ext cx="2013236" cy="1820279"/>
              <a:chOff x="757758" y="4671270"/>
              <a:chExt cx="2161442" cy="1954280"/>
            </a:xfrm>
          </p:grpSpPr>
          <p:grpSp>
            <p:nvGrpSpPr>
              <p:cNvPr id="31" name="Grupo 91">
                <a:extLst>
                  <a:ext uri="{FF2B5EF4-FFF2-40B4-BE49-F238E27FC236}">
                    <a16:creationId xmlns:a16="http://schemas.microsoft.com/office/drawing/2014/main" id="{56DC95E9-B8CE-2C01-A28F-34BF5FE9F1A7}"/>
                  </a:ext>
                </a:extLst>
              </p:cNvPr>
              <p:cNvGrpSpPr/>
              <p:nvPr/>
            </p:nvGrpSpPr>
            <p:grpSpPr>
              <a:xfrm>
                <a:off x="757758" y="4671270"/>
                <a:ext cx="2161442" cy="1954280"/>
                <a:chOff x="262490" y="2284307"/>
                <a:chExt cx="2161442" cy="1954280"/>
              </a:xfrm>
            </p:grpSpPr>
            <p:grpSp>
              <p:nvGrpSpPr>
                <p:cNvPr id="38" name="Grupo 14">
                  <a:extLst>
                    <a:ext uri="{FF2B5EF4-FFF2-40B4-BE49-F238E27FC236}">
                      <a16:creationId xmlns:a16="http://schemas.microsoft.com/office/drawing/2014/main" id="{7A7B68F6-6660-33C0-CAF8-D4ABC9D80B2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62490" y="2284307"/>
                  <a:ext cx="2161442" cy="1655999"/>
                  <a:chOff x="3642842" y="2421646"/>
                  <a:chExt cx="4979106" cy="3814767"/>
                </a:xfrm>
              </p:grpSpPr>
              <p:grpSp>
                <p:nvGrpSpPr>
                  <p:cNvPr id="40" name="Grupo 13">
                    <a:extLst>
                      <a:ext uri="{FF2B5EF4-FFF2-40B4-BE49-F238E27FC236}">
                        <a16:creationId xmlns:a16="http://schemas.microsoft.com/office/drawing/2014/main" id="{C2077DF6-FAD2-8FA3-0B31-461D94A4FC28}"/>
                      </a:ext>
                    </a:extLst>
                  </p:cNvPr>
                  <p:cNvGrpSpPr/>
                  <p:nvPr/>
                </p:nvGrpSpPr>
                <p:grpSpPr>
                  <a:xfrm>
                    <a:off x="3642842" y="2421646"/>
                    <a:ext cx="4979106" cy="3814767"/>
                    <a:chOff x="6920298" y="1558617"/>
                    <a:chExt cx="4979106" cy="3814767"/>
                  </a:xfrm>
                </p:grpSpPr>
                <p:sp>
                  <p:nvSpPr>
                    <p:cNvPr id="42" name="Retângulo 41">
                      <a:extLst>
                        <a:ext uri="{FF2B5EF4-FFF2-40B4-BE49-F238E27FC236}">
                          <a16:creationId xmlns:a16="http://schemas.microsoft.com/office/drawing/2014/main" id="{EF6B868A-50E3-8C96-D818-6CE0DD1429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1558617"/>
                      <a:ext cx="4979106" cy="2382514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4" name="Retângulo 43">
                      <a:extLst>
                        <a:ext uri="{FF2B5EF4-FFF2-40B4-BE49-F238E27FC236}">
                          <a16:creationId xmlns:a16="http://schemas.microsoft.com/office/drawing/2014/main" id="{C2B21CFA-52A4-C90C-FE26-7BD687C44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3941131"/>
                      <a:ext cx="4979106" cy="1432253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41" name="Elipse 40">
                    <a:extLst>
                      <a:ext uri="{FF2B5EF4-FFF2-40B4-BE49-F238E27FC236}">
                        <a16:creationId xmlns:a16="http://schemas.microsoft.com/office/drawing/2014/main" id="{E1192DCA-59DB-2AD6-ECB0-0F350A2B36C5}"/>
                      </a:ext>
                    </a:extLst>
                  </p:cNvPr>
                  <p:cNvSpPr/>
                  <p:nvPr/>
                </p:nvSpPr>
                <p:spPr>
                  <a:xfrm>
                    <a:off x="4530395" y="2779172"/>
                    <a:ext cx="3204000" cy="3203998"/>
                  </a:xfrm>
                  <a:prstGeom prst="ellipse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13970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9" name="CaixaDeTexto 38">
                  <a:extLst>
                    <a:ext uri="{FF2B5EF4-FFF2-40B4-BE49-F238E27FC236}">
                      <a16:creationId xmlns:a16="http://schemas.microsoft.com/office/drawing/2014/main" id="{9B2ACCE0-3325-C896-882A-90578525D492}"/>
                    </a:ext>
                  </a:extLst>
                </p:cNvPr>
                <p:cNvSpPr txBox="1"/>
                <p:nvPr/>
              </p:nvSpPr>
              <p:spPr>
                <a:xfrm>
                  <a:off x="574031" y="3807553"/>
                  <a:ext cx="1577466" cy="431034"/>
                </a:xfrm>
                <a:prstGeom prst="roundRect">
                  <a:avLst>
                    <a:gd name="adj" fmla="val 14622"/>
                  </a:avLst>
                </a:prstGeom>
                <a:solidFill>
                  <a:schemeClr val="bg1"/>
                </a:solidFill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  <a:ea typeface="+mn-ea"/>
                      <a:cs typeface="+mn-cs"/>
                    </a:rPr>
                    <a:t>Paula Oliveira</a:t>
                  </a:r>
                </a:p>
              </p:txBody>
            </p:sp>
          </p:grpSp>
          <p:pic>
            <p:nvPicPr>
              <p:cNvPr id="37" name="Imagem 36">
                <a:extLst>
                  <a:ext uri="{FF2B5EF4-FFF2-40B4-BE49-F238E27FC236}">
                    <a16:creationId xmlns:a16="http://schemas.microsoft.com/office/drawing/2014/main" id="{D42FA699-D9F5-2A44-85C1-8E828205AF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2" cstate="print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2285" b="98522" l="0" r="100000">
                            <a14:foregroundMark x1="85066" y1="48656" x2="85066" y2="48656"/>
                            <a14:foregroundMark x1="84588" y1="39919" x2="91756" y2="9254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0604" r="-12694" b="12685"/>
              <a:stretch/>
            </p:blipFill>
            <p:spPr>
              <a:xfrm>
                <a:off x="1245949" y="4780767"/>
                <a:ext cx="1203823" cy="1393930"/>
              </a:xfrm>
              <a:prstGeom prst="ellipse">
                <a:avLst/>
              </a:prstGeom>
            </p:spPr>
          </p:pic>
        </p:grpSp>
      </p:grpSp>
      <p:grpSp>
        <p:nvGrpSpPr>
          <p:cNvPr id="105" name="Agrupar 104">
            <a:extLst>
              <a:ext uri="{FF2B5EF4-FFF2-40B4-BE49-F238E27FC236}">
                <a16:creationId xmlns:a16="http://schemas.microsoft.com/office/drawing/2014/main" id="{B48D2CD3-CD84-46D3-8B74-23A2701771F7}"/>
              </a:ext>
            </a:extLst>
          </p:cNvPr>
          <p:cNvGrpSpPr>
            <a:grpSpLocks noChangeAspect="1"/>
          </p:cNvGrpSpPr>
          <p:nvPr/>
        </p:nvGrpSpPr>
        <p:grpSpPr>
          <a:xfrm>
            <a:off x="770029" y="3842769"/>
            <a:ext cx="3108718" cy="2713956"/>
            <a:chOff x="9171158" y="-148595"/>
            <a:chExt cx="3108718" cy="2713956"/>
          </a:xfrm>
        </p:grpSpPr>
        <p:sp>
          <p:nvSpPr>
            <p:cNvPr id="106" name="Google Shape;95;p3">
              <a:extLst>
                <a:ext uri="{FF2B5EF4-FFF2-40B4-BE49-F238E27FC236}">
                  <a16:creationId xmlns:a16="http://schemas.microsoft.com/office/drawing/2014/main" id="{168D6AF1-86CE-4B99-944F-C688EC4756E8}"/>
                </a:ext>
              </a:extLst>
            </p:cNvPr>
            <p:cNvSpPr txBox="1"/>
            <p:nvPr/>
          </p:nvSpPr>
          <p:spPr>
            <a:xfrm>
              <a:off x="9171158" y="-148595"/>
              <a:ext cx="3108718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  <a:tabLst/>
                <a:defRPr/>
              </a:pPr>
              <a:r>
                <a:rPr lang="pt-BR" sz="2000" kern="0" dirty="0">
                  <a:solidFill>
                    <a:srgbClr val="1F3864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APM MUNICIPAL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grpSp>
          <p:nvGrpSpPr>
            <p:cNvPr id="112" name="Grupo 88">
              <a:extLst>
                <a:ext uri="{FF2B5EF4-FFF2-40B4-BE49-F238E27FC236}">
                  <a16:creationId xmlns:a16="http://schemas.microsoft.com/office/drawing/2014/main" id="{76F3EF16-35AD-40C4-BC21-D3087881844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381065" y="242436"/>
              <a:ext cx="2649233" cy="2322925"/>
              <a:chOff x="9066402" y="2265193"/>
              <a:chExt cx="2161440" cy="1895214"/>
            </a:xfrm>
          </p:grpSpPr>
          <p:grpSp>
            <p:nvGrpSpPr>
              <p:cNvPr id="113" name="Grupo 43">
                <a:extLst>
                  <a:ext uri="{FF2B5EF4-FFF2-40B4-BE49-F238E27FC236}">
                    <a16:creationId xmlns:a16="http://schemas.microsoft.com/office/drawing/2014/main" id="{519B34BE-5F7B-49CA-A16B-642DE45B405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066402" y="2265193"/>
                <a:ext cx="2161440" cy="1656000"/>
                <a:chOff x="6149351" y="2056864"/>
                <a:chExt cx="4783680" cy="3665041"/>
              </a:xfrm>
            </p:grpSpPr>
            <p:grpSp>
              <p:nvGrpSpPr>
                <p:cNvPr id="115" name="Grupo 36">
                  <a:extLst>
                    <a:ext uri="{FF2B5EF4-FFF2-40B4-BE49-F238E27FC236}">
                      <a16:creationId xmlns:a16="http://schemas.microsoft.com/office/drawing/2014/main" id="{5626B3DF-44BB-4E50-9F93-E53BEF4710B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6149351" y="2056864"/>
                  <a:ext cx="4783680" cy="3665041"/>
                  <a:chOff x="6458670" y="2486454"/>
                  <a:chExt cx="3955815" cy="3030768"/>
                </a:xfrm>
              </p:grpSpPr>
              <p:grpSp>
                <p:nvGrpSpPr>
                  <p:cNvPr id="117" name="Grupo 37">
                    <a:extLst>
                      <a:ext uri="{FF2B5EF4-FFF2-40B4-BE49-F238E27FC236}">
                        <a16:creationId xmlns:a16="http://schemas.microsoft.com/office/drawing/2014/main" id="{F1C6B3C1-FEB3-4A1C-9AFA-20A34EA71D07}"/>
                      </a:ext>
                    </a:extLst>
                  </p:cNvPr>
                  <p:cNvGrpSpPr/>
                  <p:nvPr/>
                </p:nvGrpSpPr>
                <p:grpSpPr>
                  <a:xfrm>
                    <a:off x="6458670" y="2486454"/>
                    <a:ext cx="3955815" cy="3030768"/>
                    <a:chOff x="6920298" y="1558617"/>
                    <a:chExt cx="4979106" cy="3814767"/>
                  </a:xfrm>
                </p:grpSpPr>
                <p:sp>
                  <p:nvSpPr>
                    <p:cNvPr id="119" name="Retângulo 118">
                      <a:extLst>
                        <a:ext uri="{FF2B5EF4-FFF2-40B4-BE49-F238E27FC236}">
                          <a16:creationId xmlns:a16="http://schemas.microsoft.com/office/drawing/2014/main" id="{95FB8F3F-1FA6-415C-BECA-6D5656D918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1558617"/>
                      <a:ext cx="4979106" cy="2382514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0" name="Retângulo 119">
                      <a:extLst>
                        <a:ext uri="{FF2B5EF4-FFF2-40B4-BE49-F238E27FC236}">
                          <a16:creationId xmlns:a16="http://schemas.microsoft.com/office/drawing/2014/main" id="{B168DC61-8D1E-461F-BB50-66AA244832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0298" y="3941131"/>
                      <a:ext cx="4979106" cy="1432253"/>
                    </a:xfrm>
                    <a:prstGeom prst="rect">
                      <a:avLst/>
                    </a:prstGeom>
                    <a:solidFill>
                      <a:srgbClr val="FFD9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18" name="Elipse 117">
                    <a:extLst>
                      <a:ext uri="{FF2B5EF4-FFF2-40B4-BE49-F238E27FC236}">
                        <a16:creationId xmlns:a16="http://schemas.microsoft.com/office/drawing/2014/main" id="{47D0911C-6D9E-4E89-B8B3-9508A37A9E3F}"/>
                      </a:ext>
                    </a:extLst>
                  </p:cNvPr>
                  <p:cNvSpPr/>
                  <p:nvPr/>
                </p:nvSpPr>
                <p:spPr>
                  <a:xfrm>
                    <a:off x="7195626" y="2743769"/>
                    <a:ext cx="2545523" cy="2545524"/>
                  </a:xfrm>
                  <a:prstGeom prst="ellipse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139700">
                    <a:solidFill>
                      <a:srgbClr val="FFD9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116" name="Imagem 115">
                  <a:extLst>
                    <a:ext uri="{FF2B5EF4-FFF2-40B4-BE49-F238E27FC236}">
                      <a16:creationId xmlns:a16="http://schemas.microsoft.com/office/drawing/2014/main" id="{CDE93A78-E296-45BA-B60D-42C6703D49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322925" y="2346608"/>
                  <a:ext cx="2508174" cy="3024235"/>
                </a:xfrm>
                <a:prstGeom prst="ellipse">
                  <a:avLst/>
                </a:prstGeom>
              </p:spPr>
            </p:pic>
          </p:grpSp>
          <p:sp>
            <p:nvSpPr>
              <p:cNvPr id="114" name="CaixaDeTexto 113">
                <a:extLst>
                  <a:ext uri="{FF2B5EF4-FFF2-40B4-BE49-F238E27FC236}">
                    <a16:creationId xmlns:a16="http://schemas.microsoft.com/office/drawing/2014/main" id="{7743460D-664A-4C09-A865-566AF3DDA913}"/>
                  </a:ext>
                </a:extLst>
              </p:cNvPr>
              <p:cNvSpPr txBox="1"/>
              <p:nvPr/>
            </p:nvSpPr>
            <p:spPr>
              <a:xfrm>
                <a:off x="9348139" y="3832851"/>
                <a:ext cx="1630338" cy="327556"/>
              </a:xfrm>
              <a:prstGeom prst="roundRect">
                <a:avLst>
                  <a:gd name="adj" fmla="val 14622"/>
                </a:avLst>
              </a:prstGeom>
              <a:solidFill>
                <a:schemeClr val="bg1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 Narrow" panose="020B0606020202030204" pitchFamily="34" charset="0"/>
                  </a:rPr>
                  <a:t>ELINALVA CAMPOS</a:t>
                </a:r>
                <a:endPara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16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>
            <a:extLst>
              <a:ext uri="{FF2B5EF4-FFF2-40B4-BE49-F238E27FC236}">
                <a16:creationId xmlns:a16="http://schemas.microsoft.com/office/drawing/2014/main" id="{2606BDBB-7DC0-4EA8-B9AC-A4E875F47CF5}"/>
              </a:ext>
            </a:extLst>
          </p:cNvPr>
          <p:cNvSpPr txBox="1"/>
          <p:nvPr/>
        </p:nvSpPr>
        <p:spPr>
          <a:xfrm>
            <a:off x="253289" y="538955"/>
            <a:ext cx="3479800" cy="646113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Agenda 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412" name="Google Shape;103;p6" descr="Gráfico Agenda PNG - As melhores imagens de agenda em png grátis">
            <a:extLst>
              <a:ext uri="{FF2B5EF4-FFF2-40B4-BE49-F238E27FC236}">
                <a16:creationId xmlns:a16="http://schemas.microsoft.com/office/drawing/2014/main" id="{B4E1F7E6-098F-4354-BCC2-A64E25A456C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862012"/>
            <a:ext cx="3849687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Google Shape;101;p6">
            <a:extLst>
              <a:ext uri="{FF2B5EF4-FFF2-40B4-BE49-F238E27FC236}">
                <a16:creationId xmlns:a16="http://schemas.microsoft.com/office/drawing/2014/main" id="{45C1E5F3-9801-7563-4810-4BB8A71A5E18}"/>
              </a:ext>
            </a:extLst>
          </p:cNvPr>
          <p:cNvSpPr txBox="1"/>
          <p:nvPr/>
        </p:nvSpPr>
        <p:spPr>
          <a:xfrm>
            <a:off x="1141742" y="1633154"/>
            <a:ext cx="476541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marL="457200" indent="-457200" algn="just"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defRPr/>
            </a:pPr>
            <a:r>
              <a:rPr lang="pt-BR" sz="2600" b="1" kern="0" dirty="0">
                <a:solidFill>
                  <a:srgbClr val="073763"/>
                </a:solidFill>
                <a:ea typeface="Arial"/>
                <a:cs typeface="Arial"/>
                <a:sym typeface="Arial"/>
              </a:rPr>
              <a:t>Acolhida</a:t>
            </a:r>
          </a:p>
          <a:p>
            <a:pPr marL="457200" indent="-457200" algn="just"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Apresentação do Tema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Objetivos do Módulo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Para início de conversa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Reflexão e ação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ts val="2600"/>
              <a:buFont typeface="Noto Sans Symbols"/>
              <a:buChar char="❑"/>
              <a:tabLst/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Para ir além </a:t>
            </a:r>
          </a:p>
        </p:txBody>
      </p:sp>
    </p:spTree>
    <p:extLst>
      <p:ext uri="{BB962C8B-B14F-4D97-AF65-F5344CB8AC3E}">
        <p14:creationId xmlns:p14="http://schemas.microsoft.com/office/powerpoint/2010/main" val="2422416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C7D5F7-4B2A-6AE4-0CDF-50C066860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B472CDC-8072-46C6-B935-4B2D568D7FC7}"/>
              </a:ext>
            </a:extLst>
          </p:cNvPr>
          <p:cNvSpPr>
            <a:spLocks/>
          </p:cNvSpPr>
          <p:nvPr/>
        </p:nvSpPr>
        <p:spPr bwMode="auto">
          <a:xfrm>
            <a:off x="1115729" y="1972333"/>
            <a:ext cx="5571398" cy="2913333"/>
          </a:xfrm>
          <a:prstGeom prst="roundRect">
            <a:avLst/>
          </a:prstGeom>
          <a:solidFill>
            <a:srgbClr val="FEC478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Cambria Math" panose="02040503050406030204" pitchFamily="18" charset="0"/>
                <a:cs typeface="Dubai Medium" panose="020B0603030403030204"/>
              </a:rPr>
              <a:t>Acolhida</a:t>
            </a: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Cambria Math" panose="02040503050406030204" pitchFamily="18" charset="0"/>
                <a:cs typeface="Dubai Medium" panose="020B0603030403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5546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1E1EF1-720B-B682-1634-188287D6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uzes Acesas, de Raimundo Fagner e Oswaldo Montenegro. Música Inédita - Novo clipe.">
            <a:hlinkClick r:id="" action="ppaction://media"/>
            <a:extLst>
              <a:ext uri="{FF2B5EF4-FFF2-40B4-BE49-F238E27FC236}">
                <a16:creationId xmlns:a16="http://schemas.microsoft.com/office/drawing/2014/main" id="{DB4E00A5-C80A-7E32-9469-F3ABF9EA72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4909" y="1184564"/>
            <a:ext cx="8682181" cy="48837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7B9A576-B626-722A-5553-2AF315419EF0}"/>
              </a:ext>
            </a:extLst>
          </p:cNvPr>
          <p:cNvSpPr txBox="1"/>
          <p:nvPr/>
        </p:nvSpPr>
        <p:spPr>
          <a:xfrm>
            <a:off x="1650923" y="6428510"/>
            <a:ext cx="36322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hlinkClick r:id="rId7"/>
              </a:rPr>
              <a:t>https://www.youtube.com/watch?v=Zy1OQYF9Nxk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18075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5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>
            <a:extLst>
              <a:ext uri="{FF2B5EF4-FFF2-40B4-BE49-F238E27FC236}">
                <a16:creationId xmlns:a16="http://schemas.microsoft.com/office/drawing/2014/main" id="{6C3953A2-C681-44F3-B66C-E2E3286B7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5481" y="2603865"/>
            <a:ext cx="11041038" cy="2346965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2400"/>
              </a:spcBef>
              <a:spcAft>
                <a:spcPts val="600"/>
              </a:spcAft>
            </a:pPr>
            <a:r>
              <a:rPr lang="pt-BR" sz="3600" dirty="0">
                <a:solidFill>
                  <a:srgbClr val="1F3864"/>
                </a:solidFill>
                <a:latin typeface="Arial Black"/>
                <a:ea typeface="Arial Black"/>
                <a:cs typeface="Arial Black"/>
              </a:rPr>
              <a:t>AVALIAÇÃO DA APRENDIZAGEM E GESTÃO DE RESULTADOS NA ESCOLA </a:t>
            </a:r>
            <a:endParaRPr lang="pt-BR"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687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679424-E508-F7AE-BD7C-8094B18C1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A15014BA-278D-4BDE-B88D-BC0CF6A8E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907" y="1239982"/>
            <a:ext cx="3642405" cy="5123873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39E0300-0725-9DC1-F044-7E70B5966A96}"/>
              </a:ext>
            </a:extLst>
          </p:cNvPr>
          <p:cNvSpPr txBox="1"/>
          <p:nvPr/>
        </p:nvSpPr>
        <p:spPr>
          <a:xfrm>
            <a:off x="132589" y="494145"/>
            <a:ext cx="8112636" cy="51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CONSIGNA 1 / ANEXO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2D67E6A2-B4E9-96C4-2540-07CD44E36033}"/>
              </a:ext>
            </a:extLst>
          </p:cNvPr>
          <p:cNvCxnSpPr>
            <a:cxnSpLocks/>
          </p:cNvCxnSpPr>
          <p:nvPr/>
        </p:nvCxnSpPr>
        <p:spPr>
          <a:xfrm>
            <a:off x="243424" y="1006208"/>
            <a:ext cx="8112636" cy="0"/>
          </a:xfrm>
          <a:prstGeom prst="line">
            <a:avLst/>
          </a:prstGeom>
          <a:ln w="57150">
            <a:solidFill>
              <a:srgbClr val="FEC4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092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ECE8D126-CF58-42E2-9896-B2E0ECBBB5C7}"/>
              </a:ext>
            </a:extLst>
          </p:cNvPr>
          <p:cNvSpPr/>
          <p:nvPr/>
        </p:nvSpPr>
        <p:spPr>
          <a:xfrm>
            <a:off x="1080656" y="1509124"/>
            <a:ext cx="10169236" cy="445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t-BR" sz="2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Objetivo Geral:</a:t>
            </a:r>
          </a:p>
          <a:p>
            <a:pPr lvl="0" algn="just">
              <a:lnSpc>
                <a:spcPct val="150000"/>
              </a:lnSpc>
              <a:tabLst>
                <a:tab pos="176213" algn="l"/>
              </a:tabLst>
            </a:pPr>
            <a:r>
              <a:rPr lang="pt-BR" sz="2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•	Analisar os resultados das avaliações educacionais com vistas ao estabelecimento de práticas efetivas de acompanhamento e intervenção pedagógica.</a:t>
            </a:r>
          </a:p>
          <a:p>
            <a:pPr lvl="0" algn="just">
              <a:lnSpc>
                <a:spcPct val="150000"/>
              </a:lnSpc>
            </a:pPr>
            <a:endParaRPr lang="pt-BR" sz="2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BR" sz="2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Objetivos Específicos:</a:t>
            </a:r>
          </a:p>
          <a:p>
            <a:pPr lvl="0" algn="just">
              <a:lnSpc>
                <a:spcPct val="150000"/>
              </a:lnSpc>
              <a:tabLst>
                <a:tab pos="176213" algn="l"/>
              </a:tabLst>
            </a:pPr>
            <a:r>
              <a:rPr lang="pt-BR" sz="2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•	Compreender conceitos e concepções de avaliação da aprendizagem nas escolas;</a:t>
            </a:r>
          </a:p>
          <a:p>
            <a:pPr lvl="0" algn="just">
              <a:lnSpc>
                <a:spcPct val="150000"/>
              </a:lnSpc>
              <a:tabLst>
                <a:tab pos="176213" algn="l"/>
              </a:tabLst>
            </a:pPr>
            <a:r>
              <a:rPr lang="pt-BR" sz="2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•	Identificar os indicadores de desempenho de aprendizagem no contexto escolar;</a:t>
            </a:r>
          </a:p>
          <a:p>
            <a:pPr lvl="0" algn="just">
              <a:lnSpc>
                <a:spcPct val="150000"/>
              </a:lnSpc>
              <a:tabLst>
                <a:tab pos="176213" algn="l"/>
              </a:tabLst>
            </a:pPr>
            <a:r>
              <a:rPr lang="pt-BR" sz="2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•	Planejar estratégias de apropriação dos resultados das avaliações internas e externas.</a:t>
            </a: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4F251F3E-4811-4E0D-9555-B754E60A5B35}"/>
              </a:ext>
            </a:extLst>
          </p:cNvPr>
          <p:cNvSpPr/>
          <p:nvPr/>
        </p:nvSpPr>
        <p:spPr>
          <a:xfrm>
            <a:off x="331788" y="553748"/>
            <a:ext cx="2676871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Objetivos 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1F3864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461" name="Imagem 7">
            <a:extLst>
              <a:ext uri="{FF2B5EF4-FFF2-40B4-BE49-F238E27FC236}">
                <a16:creationId xmlns:a16="http://schemas.microsoft.com/office/drawing/2014/main" id="{5A2CA15F-4737-4720-A6C1-22515F009F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3362202"/>
            <a:ext cx="748867" cy="74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7">
            <a:extLst>
              <a:ext uri="{FF2B5EF4-FFF2-40B4-BE49-F238E27FC236}">
                <a16:creationId xmlns:a16="http://schemas.microsoft.com/office/drawing/2014/main" id="{46456CA2-ED1F-0BBE-FE00-D652E68FED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18" y="1509124"/>
            <a:ext cx="748867" cy="74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023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D9ACDE-6113-0A48-69AC-5E447A63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9A35FAA8-9D66-8553-3288-4450498B04AE}"/>
              </a:ext>
            </a:extLst>
          </p:cNvPr>
          <p:cNvGrpSpPr/>
          <p:nvPr/>
        </p:nvGrpSpPr>
        <p:grpSpPr>
          <a:xfrm>
            <a:off x="1200727" y="1908788"/>
            <a:ext cx="5652655" cy="3040423"/>
            <a:chOff x="2438400" y="2013527"/>
            <a:chExt cx="6144322" cy="3499282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65DEC934-8142-EACF-12B9-F1376A0DC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400" y="2013527"/>
              <a:ext cx="6144322" cy="3499282"/>
            </a:xfrm>
            <a:prstGeom prst="wedgeRoundRectCallout">
              <a:avLst>
                <a:gd name="adj1" fmla="val -21060"/>
                <a:gd name="adj2" fmla="val 72963"/>
                <a:gd name="adj3" fmla="val 16667"/>
              </a:avLst>
            </a:prstGeom>
            <a:solidFill>
              <a:srgbClr val="FFE970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5" name="Retângulo 2">
              <a:extLst>
                <a:ext uri="{FF2B5EF4-FFF2-40B4-BE49-F238E27FC236}">
                  <a16:creationId xmlns:a16="http://schemas.microsoft.com/office/drawing/2014/main" id="{ACD39CAD-EE31-DB5C-E1B1-616DC66AC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033" y="2813936"/>
              <a:ext cx="4957573" cy="20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5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Para início </a:t>
              </a:r>
              <a:br>
                <a:rPr kumimoji="0" lang="pt-BR" altLang="pt-BR" sz="5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</a:br>
              <a:r>
                <a:rPr kumimoji="0" lang="pt-BR" altLang="pt-BR" sz="5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ndara" panose="020E0502030303020204" pitchFamily="34" charset="0"/>
                  <a:ea typeface="Cambria Math" panose="02040503050406030204" pitchFamily="18" charset="0"/>
                  <a:cs typeface="Dubai Medium" panose="020B0603030403030204" pitchFamily="34" charset="-78"/>
                </a:rPr>
                <a:t>de conversa...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1105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7359AA-D854-1067-44EC-C6F378857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7B086A4-9C8C-27FD-A90B-E33C66C32D23}"/>
              </a:ext>
            </a:extLst>
          </p:cNvPr>
          <p:cNvGrpSpPr/>
          <p:nvPr/>
        </p:nvGrpSpPr>
        <p:grpSpPr>
          <a:xfrm>
            <a:off x="369454" y="1373209"/>
            <a:ext cx="11453091" cy="4111582"/>
            <a:chOff x="138546" y="1753729"/>
            <a:chExt cx="11453091" cy="4111582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5D5F79AB-511E-3240-BAA1-BEA0702CEBCB}"/>
                </a:ext>
              </a:extLst>
            </p:cNvPr>
            <p:cNvSpPr txBox="1"/>
            <p:nvPr/>
          </p:nvSpPr>
          <p:spPr>
            <a:xfrm>
              <a:off x="7448026" y="1753729"/>
              <a:ext cx="4143611" cy="4093428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pt-BR" sz="20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Duas escolas. Realidades diferentes, um mesmo objetivo: melhorar o desempenho dos alunos com boas práticas na gestão escolar.</a:t>
              </a:r>
            </a:p>
            <a:p>
              <a:pPr algn="just"/>
              <a:endParaRPr lang="pt-BR" sz="2000" dirty="0">
                <a:solidFill>
                  <a:srgbClr val="000000">
                    <a:lumMod val="65000"/>
                    <a:lumOff val="35000"/>
                  </a:srgbClr>
                </a:solidFill>
                <a:latin typeface="Bahnschrift SemiCondensed" panose="020B0502040204020203" pitchFamily="34" charset="0"/>
              </a:endParaRPr>
            </a:p>
            <a:p>
              <a:pPr algn="just"/>
              <a:r>
                <a:rPr lang="pt-BR" sz="20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EPISÓDIO 3: </a:t>
              </a:r>
            </a:p>
            <a:p>
              <a:pPr algn="just"/>
              <a:r>
                <a:rPr lang="pt-BR" sz="20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O espírito colaborativo entre os professores e a coordenação pedagógica afetando diretamente o aprendizado e o protagonismo dos alunos na prática de leitura compartilhada entre séries distintas são os temas deste ENTRE ESCOLAS.</a:t>
              </a:r>
            </a:p>
          </p:txBody>
        </p:sp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A1026FAC-3C52-C7FC-3683-221E5F668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546" y="1753729"/>
              <a:ext cx="7309480" cy="41115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5209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AE3A00-D756-6C5D-600B-70134CBBE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ntre Escolas _ São Paulo - Assis Ferreira x Gino Dartora">
            <a:hlinkClick r:id="" action="ppaction://media"/>
            <a:extLst>
              <a:ext uri="{FF2B5EF4-FFF2-40B4-BE49-F238E27FC236}">
                <a16:creationId xmlns:a16="http://schemas.microsoft.com/office/drawing/2014/main" id="{4E4B2C29-8CFE-08BB-0544-26953241D8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9106" y="0"/>
            <a:ext cx="11413787" cy="642025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443B707-FFA9-21E2-1ED6-C3BC3CA39E42}"/>
              </a:ext>
            </a:extLst>
          </p:cNvPr>
          <p:cNvSpPr txBox="1"/>
          <p:nvPr/>
        </p:nvSpPr>
        <p:spPr>
          <a:xfrm>
            <a:off x="369650" y="6498076"/>
            <a:ext cx="6094378" cy="280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2305050" algn="l"/>
              </a:tabLst>
            </a:pPr>
            <a:r>
              <a:rPr lang="pt-BR" sz="12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7"/>
              </a:rPr>
              <a:t>https://www.youtube.com/watch?v=oK7RU1uGkUs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86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31D8B4-C361-BA32-24C3-BA0AECD3A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56EAC444-90F3-D55C-8BA9-A41C9486D63B}"/>
              </a:ext>
            </a:extLst>
          </p:cNvPr>
          <p:cNvCxnSpPr/>
          <p:nvPr/>
        </p:nvCxnSpPr>
        <p:spPr>
          <a:xfrm>
            <a:off x="394329" y="1337645"/>
            <a:ext cx="9282546" cy="0"/>
          </a:xfrm>
          <a:prstGeom prst="line">
            <a:avLst/>
          </a:prstGeom>
          <a:ln w="57150">
            <a:solidFill>
              <a:srgbClr val="FEC4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F954347-22F0-429F-C96D-76039BC46E39}"/>
              </a:ext>
            </a:extLst>
          </p:cNvPr>
          <p:cNvSpPr txBox="1"/>
          <p:nvPr/>
        </p:nvSpPr>
        <p:spPr>
          <a:xfrm>
            <a:off x="292730" y="812001"/>
            <a:ext cx="822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</a:rPr>
              <a:t>ESPÍRITO COLABORATIVO ENTRE OS PROFESSORES E A COORDENAÇÃO PEDAGÓGICA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7D54EE1-62F4-4B01-A742-8B04816827BA}"/>
              </a:ext>
            </a:extLst>
          </p:cNvPr>
          <p:cNvGrpSpPr/>
          <p:nvPr/>
        </p:nvGrpSpPr>
        <p:grpSpPr>
          <a:xfrm>
            <a:off x="6775869" y="2170561"/>
            <a:ext cx="5110544" cy="3462958"/>
            <a:chOff x="596797" y="880582"/>
            <a:chExt cx="4852658" cy="3098376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F10FF0A7-F228-3490-5A36-64A69D9A3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873" r="11199" b="5455"/>
            <a:stretch/>
          </p:blipFill>
          <p:spPr>
            <a:xfrm>
              <a:off x="596797" y="880582"/>
              <a:ext cx="4852658" cy="3098376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787243F8-4D17-886B-0820-53C687BC5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441" y="1008539"/>
              <a:ext cx="2782633" cy="1753956"/>
            </a:xfrm>
            <a:prstGeom prst="rect">
              <a:avLst/>
            </a:prstGeom>
          </p:spPr>
        </p:pic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39C3B143-0181-4D9B-9C16-D153E1AAF335}"/>
              </a:ext>
            </a:extLst>
          </p:cNvPr>
          <p:cNvGrpSpPr/>
          <p:nvPr/>
        </p:nvGrpSpPr>
        <p:grpSpPr>
          <a:xfrm>
            <a:off x="394329" y="1841018"/>
            <a:ext cx="6028450" cy="4481291"/>
            <a:chOff x="5761171" y="1719782"/>
            <a:chExt cx="6028450" cy="4481291"/>
          </a:xfrm>
        </p:grpSpPr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8A2F5237-8066-650E-FB5D-A319AF461E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247" b="73636" l="19149" r="835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9" t="23069" r="16483" b="26561"/>
            <a:stretch/>
          </p:blipFill>
          <p:spPr>
            <a:xfrm>
              <a:off x="8951941" y="4077025"/>
              <a:ext cx="2837680" cy="2124048"/>
            </a:xfrm>
            <a:prstGeom prst="rect">
              <a:avLst/>
            </a:prstGeom>
          </p:spPr>
        </p:pic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C130369A-935B-BB1A-2A5D-934411FE63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247" b="73636" l="19149" r="835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9" t="23069" r="16483" b="26561"/>
            <a:stretch/>
          </p:blipFill>
          <p:spPr>
            <a:xfrm>
              <a:off x="5761171" y="4077025"/>
              <a:ext cx="2837680" cy="2124048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37A34125-CDCE-BB7C-A13A-7F7D4442DF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247" b="73636" l="19149" r="835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9" t="23069" r="16483" b="26561"/>
            <a:stretch/>
          </p:blipFill>
          <p:spPr>
            <a:xfrm>
              <a:off x="8951941" y="1719782"/>
              <a:ext cx="2837680" cy="2124048"/>
            </a:xfrm>
            <a:prstGeom prst="rect">
              <a:avLst/>
            </a:prstGeom>
          </p:spPr>
        </p:pic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120A0B15-BCFF-166A-F585-D9815ABBC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247" b="73636" l="19149" r="835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9" t="23069" r="16483" b="26561"/>
            <a:stretch/>
          </p:blipFill>
          <p:spPr>
            <a:xfrm>
              <a:off x="5761171" y="1719782"/>
              <a:ext cx="2837680" cy="2124048"/>
            </a:xfrm>
            <a:prstGeom prst="rect">
              <a:avLst/>
            </a:prstGeom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07CAC08D-EA57-24F6-1201-DC94A5F66617}"/>
                </a:ext>
              </a:extLst>
            </p:cNvPr>
            <p:cNvSpPr txBox="1"/>
            <p:nvPr/>
          </p:nvSpPr>
          <p:spPr>
            <a:xfrm>
              <a:off x="9079280" y="4383254"/>
              <a:ext cx="258300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pt-B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 SemiCondensed" panose="020B0502040204020203" pitchFamily="34" charset="0"/>
                </a:rPr>
                <a:t>HTPC</a:t>
              </a:r>
            </a:p>
            <a:p>
              <a:pPr lvl="0" algn="ctr"/>
              <a:endPara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</a:endParaRPr>
            </a:p>
            <a:p>
              <a:pPr lvl="0" algn="ctr"/>
              <a:r>
                <a:rPr lang="pt-B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 SemiCondensed" panose="020B0502040204020203" pitchFamily="34" charset="0"/>
                </a:rPr>
                <a:t>Formação com a equipe Pauta: estratégias </a:t>
              </a:r>
            </a:p>
            <a:p>
              <a:pPr lvl="0" algn="ctr"/>
              <a:r>
                <a:rPr lang="pt-B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 SemiCondensed" panose="020B0502040204020203" pitchFamily="34" charset="0"/>
                </a:rPr>
                <a:t>de leitura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63BAF1E6-A923-3BC9-0EEB-5E86BFE612F3}"/>
                </a:ext>
              </a:extLst>
            </p:cNvPr>
            <p:cNvSpPr txBox="1"/>
            <p:nvPr/>
          </p:nvSpPr>
          <p:spPr>
            <a:xfrm>
              <a:off x="5761171" y="2049325"/>
              <a:ext cx="2643643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ANÁLISE DO SEMANÁRIO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atividades planejadas 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x 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atividades executadas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778230C0-959F-60D1-0BB0-802B8BDC1B41}"/>
                </a:ext>
              </a:extLst>
            </p:cNvPr>
            <p:cNvSpPr txBox="1"/>
            <p:nvPr/>
          </p:nvSpPr>
          <p:spPr>
            <a:xfrm>
              <a:off x="9119268" y="2049325"/>
              <a:ext cx="2503025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OBSERVAÇÃO 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EM SALA DE AULA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pt-BR" sz="20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Prática da Rede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07FDECF8-D67D-F0FE-94BA-2D3D7DE528BB}"/>
                </a:ext>
              </a:extLst>
            </p:cNvPr>
            <p:cNvSpPr txBox="1"/>
            <p:nvPr/>
          </p:nvSpPr>
          <p:spPr>
            <a:xfrm>
              <a:off x="5775870" y="4383254"/>
              <a:ext cx="2771338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SALAS HETEROGÊNEAS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pt-BR" sz="20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Verificação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 dos cadernos 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dos estudantes, 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uma vez por semana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7423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E94E12-FAC9-6AB6-8988-1F32F9306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3E7D6F30-3FAA-F375-B673-BBF65FEB0DAF}"/>
              </a:ext>
            </a:extLst>
          </p:cNvPr>
          <p:cNvCxnSpPr/>
          <p:nvPr/>
        </p:nvCxnSpPr>
        <p:spPr>
          <a:xfrm>
            <a:off x="394329" y="1337645"/>
            <a:ext cx="9282546" cy="0"/>
          </a:xfrm>
          <a:prstGeom prst="line">
            <a:avLst/>
          </a:prstGeom>
          <a:ln w="57150">
            <a:solidFill>
              <a:srgbClr val="FEC4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72C74975-C609-3885-CA0C-76B9C5585AEA}"/>
              </a:ext>
            </a:extLst>
          </p:cNvPr>
          <p:cNvSpPr txBox="1"/>
          <p:nvPr/>
        </p:nvSpPr>
        <p:spPr>
          <a:xfrm>
            <a:off x="394329" y="834273"/>
            <a:ext cx="7641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</a:rPr>
              <a:t>PRÁTICA DE LEITURA COMPARTILHADA ENTRE SÉRIES DISTINTAS</a:t>
            </a:r>
          </a:p>
        </p:txBody>
      </p: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8C4C2FA6-3CC8-370C-0A49-C1ADB14FBBF9}"/>
              </a:ext>
            </a:extLst>
          </p:cNvPr>
          <p:cNvGrpSpPr/>
          <p:nvPr/>
        </p:nvGrpSpPr>
        <p:grpSpPr>
          <a:xfrm>
            <a:off x="294533" y="1841018"/>
            <a:ext cx="6128246" cy="4495980"/>
            <a:chOff x="5661375" y="1719782"/>
            <a:chExt cx="6128246" cy="4495980"/>
          </a:xfrm>
        </p:grpSpPr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FF59B906-1427-BAC7-6AA5-40CEAA4D40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3247" b="73636" l="19149" r="835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9" t="23069" r="16483" b="26561"/>
            <a:stretch/>
          </p:blipFill>
          <p:spPr>
            <a:xfrm>
              <a:off x="8951941" y="4077025"/>
              <a:ext cx="2837680" cy="2124048"/>
            </a:xfrm>
            <a:prstGeom prst="rect">
              <a:avLst/>
            </a:prstGeom>
          </p:spPr>
        </p:pic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261060BE-3F0C-2048-345F-1AAA97C302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3247" b="73636" l="19149" r="835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9" t="23069" r="16483" b="26561"/>
            <a:stretch/>
          </p:blipFill>
          <p:spPr>
            <a:xfrm>
              <a:off x="5761171" y="4077025"/>
              <a:ext cx="2837680" cy="2124048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6E4210FF-DD69-61A9-49DF-C707F5266D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3247" b="73636" l="19149" r="835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9" t="23069" r="16483" b="26561"/>
            <a:stretch/>
          </p:blipFill>
          <p:spPr>
            <a:xfrm>
              <a:off x="8951941" y="1719782"/>
              <a:ext cx="2837680" cy="2124048"/>
            </a:xfrm>
            <a:prstGeom prst="rect">
              <a:avLst/>
            </a:prstGeom>
          </p:spPr>
        </p:pic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740FD42F-D5CB-7473-4A59-23D856E984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3247" b="73636" l="19149" r="835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9" t="23069" r="16483" b="26561"/>
            <a:stretch/>
          </p:blipFill>
          <p:spPr>
            <a:xfrm>
              <a:off x="5761171" y="1719782"/>
              <a:ext cx="2837680" cy="2124048"/>
            </a:xfrm>
            <a:prstGeom prst="rect">
              <a:avLst/>
            </a:prstGeom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6015155-73A2-6C55-A70C-62420AD76D28}"/>
                </a:ext>
              </a:extLst>
            </p:cNvPr>
            <p:cNvSpPr txBox="1"/>
            <p:nvPr/>
          </p:nvSpPr>
          <p:spPr>
            <a:xfrm>
              <a:off x="9079280" y="4383254"/>
              <a:ext cx="2583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pt-B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 SemiCondensed" panose="020B0502040204020203" pitchFamily="34" charset="0"/>
                </a:rPr>
                <a:t>MONITORAMENTO</a:t>
              </a:r>
            </a:p>
            <a:p>
              <a:pPr lvl="0" algn="ctr"/>
              <a:endPara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</a:endParaRPr>
            </a:p>
            <a:p>
              <a:pPr lvl="0" algn="ctr"/>
              <a:r>
                <a:rPr lang="pt-B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 SemiCondensed" panose="020B0502040204020203" pitchFamily="34" charset="0"/>
                </a:rPr>
                <a:t>Sondagem de escrita (bimestral)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AC529C72-876F-8F10-EDD4-3FE53FA36328}"/>
                </a:ext>
              </a:extLst>
            </p:cNvPr>
            <p:cNvSpPr txBox="1"/>
            <p:nvPr/>
          </p:nvSpPr>
          <p:spPr>
            <a:xfrm>
              <a:off x="5761171" y="2049325"/>
              <a:ext cx="2643643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ÀS SEXTAS FEIRAS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Estudantes do 1º ao 5º ano escolhem livros e fazem a leitura em casa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09FC9EFF-E17C-80FB-C620-18CF4B76BD45}"/>
                </a:ext>
              </a:extLst>
            </p:cNvPr>
            <p:cNvSpPr txBox="1"/>
            <p:nvPr/>
          </p:nvSpPr>
          <p:spPr>
            <a:xfrm>
              <a:off x="8971012" y="2049325"/>
              <a:ext cx="2744274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ÀS SEGUNDAS FEIRAS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pt-BR" sz="20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Estudantes do 3º, 4º e 5º anos contam as histórias para a Educação Infantil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AF634A82-86CC-EE4D-7B23-245746D9757D}"/>
                </a:ext>
              </a:extLst>
            </p:cNvPr>
            <p:cNvSpPr txBox="1"/>
            <p:nvPr/>
          </p:nvSpPr>
          <p:spPr>
            <a:xfrm>
              <a:off x="5661375" y="4369103"/>
              <a:ext cx="2937476" cy="1846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pt-BR" sz="19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PROJETO RODA DE LEITURA</a:t>
              </a:r>
              <a:endPara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pt-BR" sz="19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Trabalho realizado a partir da iniciativa do professor;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pt-B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Bahnschrift SemiCondensed" panose="020B0502040204020203" pitchFamily="34" charset="0"/>
                  <a:ea typeface="+mn-ea"/>
                  <a:cs typeface="+mn-cs"/>
                </a:rPr>
                <a:t>Evolução</a:t>
              </a:r>
              <a:r>
                <a:rPr lang="pt-BR" sz="19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 nos resultados 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pt-BR" sz="19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Bahnschrift SemiCondensed" panose="020B0502040204020203" pitchFamily="34" charset="0"/>
                </a:rPr>
                <a:t>do IDEB</a:t>
              </a:r>
              <a:endPara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AC84EE5A-C285-1FF5-E748-8927200F640B}"/>
              </a:ext>
            </a:extLst>
          </p:cNvPr>
          <p:cNvGrpSpPr/>
          <p:nvPr/>
        </p:nvGrpSpPr>
        <p:grpSpPr>
          <a:xfrm>
            <a:off x="6590106" y="2278466"/>
            <a:ext cx="5494665" cy="3373199"/>
            <a:chOff x="6590106" y="2278466"/>
            <a:chExt cx="5494665" cy="3373199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B2698BC2-2B9C-8DA8-0B66-E7B859091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454" r="13017" b="7184"/>
            <a:stretch/>
          </p:blipFill>
          <p:spPr>
            <a:xfrm>
              <a:off x="6590106" y="2278466"/>
              <a:ext cx="5327833" cy="3373199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1AE0200B-51E5-1BEC-E1FC-DDA707CD9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3723" y="2505195"/>
              <a:ext cx="3061048" cy="1986516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D0D61E61-51DB-442D-AD60-572B60B9F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9563" y="4763838"/>
              <a:ext cx="3340898" cy="8047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654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83FF55-B6AB-5D91-A250-D6D14399A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D022CEFE-03BF-3215-89CC-9C52176964FB}"/>
              </a:ext>
            </a:extLst>
          </p:cNvPr>
          <p:cNvSpPr txBox="1"/>
          <p:nvPr/>
        </p:nvSpPr>
        <p:spPr>
          <a:xfrm>
            <a:off x="994203" y="557378"/>
            <a:ext cx="6788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solidFill>
                  <a:srgbClr val="000000">
                    <a:lumMod val="65000"/>
                    <a:lumOff val="35000"/>
                  </a:srgbClr>
                </a:solidFill>
                <a:latin typeface="Bahnschrift SemiBold Condensed" panose="020B0502040204020203" pitchFamily="34" charset="0"/>
                <a:ea typeface="A little sunshine" panose="02000603000000000000" pitchFamily="2" charset="0"/>
              </a:rPr>
              <a:t>Agora responda: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A little sunshine" panose="02000603000000000000" pitchFamily="2" charset="0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53A9282-67A3-49E1-3FCA-EC0612648E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247" b="73636" l="19149" r="835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39" t="23069" r="16483" b="26561"/>
          <a:stretch/>
        </p:blipFill>
        <p:spPr>
          <a:xfrm>
            <a:off x="1631720" y="1597826"/>
            <a:ext cx="4245765" cy="317802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F7C5CB6-F169-E6D5-B2D9-22A6EDCB548F}"/>
              </a:ext>
            </a:extLst>
          </p:cNvPr>
          <p:cNvSpPr txBox="1"/>
          <p:nvPr/>
        </p:nvSpPr>
        <p:spPr>
          <a:xfrm>
            <a:off x="1839242" y="2509171"/>
            <a:ext cx="36815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De que modo as práticas de gestão escolar influenciam na aprendizagem dos estudantes?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0A1CE3-3C42-CB35-D844-EA2F4FC661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247" b="73636" l="19149" r="835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39" t="23069" r="16483" b="26561"/>
          <a:stretch/>
        </p:blipFill>
        <p:spPr>
          <a:xfrm>
            <a:off x="6234168" y="1597826"/>
            <a:ext cx="4245765" cy="317802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5A93E7F-1ED5-4E50-C759-DC833672F14D}"/>
              </a:ext>
            </a:extLst>
          </p:cNvPr>
          <p:cNvSpPr txBox="1"/>
          <p:nvPr/>
        </p:nvSpPr>
        <p:spPr>
          <a:xfrm>
            <a:off x="6441690" y="2509171"/>
            <a:ext cx="36815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Mesmo com diferentes recursos e contextos as escolas podem aprender umas com as outras?</a:t>
            </a:r>
          </a:p>
        </p:txBody>
      </p:sp>
    </p:spTree>
    <p:extLst>
      <p:ext uri="{BB962C8B-B14F-4D97-AF65-F5344CB8AC3E}">
        <p14:creationId xmlns:p14="http://schemas.microsoft.com/office/powerpoint/2010/main" val="1894526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413326-F409-7B36-86B9-E50B2E999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7B2D66CE-6BFD-4116-5322-20B55C50F9B1}"/>
              </a:ext>
            </a:extLst>
          </p:cNvPr>
          <p:cNvSpPr>
            <a:spLocks/>
          </p:cNvSpPr>
          <p:nvPr/>
        </p:nvSpPr>
        <p:spPr bwMode="auto">
          <a:xfrm>
            <a:off x="1191132" y="1960602"/>
            <a:ext cx="5726904" cy="2936795"/>
          </a:xfrm>
          <a:prstGeom prst="roundRect">
            <a:avLst/>
          </a:prstGeom>
          <a:solidFill>
            <a:srgbClr val="C2F19C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Cambria Math" panose="02040503050406030204" pitchFamily="18" charset="0"/>
                <a:cs typeface="Dubai Medium" panose="020B0603030403030204"/>
              </a:rPr>
              <a:t>Reflexão e ação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ndara" panose="020E0502030303020204" pitchFamily="34" charset="0"/>
              <a:ea typeface="Cambria Math" panose="02040503050406030204" pitchFamily="18" charset="0"/>
              <a:cs typeface="Dubai Medium" panose="020B0603030403030204"/>
            </a:endParaRPr>
          </a:p>
        </p:txBody>
      </p:sp>
    </p:spTree>
    <p:extLst>
      <p:ext uri="{BB962C8B-B14F-4D97-AF65-F5344CB8AC3E}">
        <p14:creationId xmlns:p14="http://schemas.microsoft.com/office/powerpoint/2010/main" val="2102799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4E9146-094A-92C9-540E-A30FB0824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8F97588-D272-F603-C42B-6D2CF6A919E7}"/>
              </a:ext>
            </a:extLst>
          </p:cNvPr>
          <p:cNvSpPr txBox="1"/>
          <p:nvPr/>
        </p:nvSpPr>
        <p:spPr>
          <a:xfrm>
            <a:off x="360218" y="492744"/>
            <a:ext cx="6788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  <a:ea typeface="A little sunshine" panose="02000603000000000000" pitchFamily="2" charset="0"/>
              </a:rPr>
              <a:t>HORA DA PRÁTICA</a:t>
            </a:r>
          </a:p>
        </p:txBody>
      </p:sp>
      <p:sp>
        <p:nvSpPr>
          <p:cNvPr id="4" name="Retângulo Arredondado 7">
            <a:extLst>
              <a:ext uri="{FF2B5EF4-FFF2-40B4-BE49-F238E27FC236}">
                <a16:creationId xmlns:a16="http://schemas.microsoft.com/office/drawing/2014/main" id="{0B528A1B-CC7D-6879-4D43-B2B7F775B7C1}"/>
              </a:ext>
            </a:extLst>
          </p:cNvPr>
          <p:cNvSpPr/>
          <p:nvPr/>
        </p:nvSpPr>
        <p:spPr>
          <a:xfrm flipH="1" flipV="1">
            <a:off x="480277" y="2249530"/>
            <a:ext cx="2396766" cy="531474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rgbClr val="FEC47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DD94250-2A77-B340-FC7B-2415A6AE7AC0}"/>
              </a:ext>
            </a:extLst>
          </p:cNvPr>
          <p:cNvSpPr txBox="1"/>
          <p:nvPr/>
        </p:nvSpPr>
        <p:spPr>
          <a:xfrm>
            <a:off x="553163" y="2268998"/>
            <a:ext cx="22509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1º MOMENTO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B09B336-7C07-EBCB-7627-6E3659D8AFB5}"/>
              </a:ext>
            </a:extLst>
          </p:cNvPr>
          <p:cNvSpPr txBox="1"/>
          <p:nvPr/>
        </p:nvSpPr>
        <p:spPr>
          <a:xfrm>
            <a:off x="471054" y="2775395"/>
            <a:ext cx="108495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Elaboração do passo a passo da reunião de apresentação dos resultados </a:t>
            </a:r>
          </a:p>
        </p:txBody>
      </p:sp>
      <p:sp>
        <p:nvSpPr>
          <p:cNvPr id="7" name="Retângulo Arredondado 7">
            <a:extLst>
              <a:ext uri="{FF2B5EF4-FFF2-40B4-BE49-F238E27FC236}">
                <a16:creationId xmlns:a16="http://schemas.microsoft.com/office/drawing/2014/main" id="{29109ED5-2A3F-F109-A960-7764954067CA}"/>
              </a:ext>
            </a:extLst>
          </p:cNvPr>
          <p:cNvSpPr/>
          <p:nvPr/>
        </p:nvSpPr>
        <p:spPr>
          <a:xfrm flipH="1" flipV="1">
            <a:off x="489499" y="3647585"/>
            <a:ext cx="2396766" cy="531474"/>
          </a:xfrm>
          <a:custGeom>
            <a:avLst/>
            <a:gdLst>
              <a:gd name="connsiteX0" fmla="*/ 0 w 5330568"/>
              <a:gd name="connsiteY0" fmla="*/ 161621 h 708461"/>
              <a:gd name="connsiteX1" fmla="*/ 161621 w 5330568"/>
              <a:gd name="connsiteY1" fmla="*/ 0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461"/>
              <a:gd name="connsiteX1" fmla="*/ 228296 w 5330568"/>
              <a:gd name="connsiteY1" fmla="*/ 66675 h 708461"/>
              <a:gd name="connsiteX2" fmla="*/ 5168947 w 5330568"/>
              <a:gd name="connsiteY2" fmla="*/ 0 h 708461"/>
              <a:gd name="connsiteX3" fmla="*/ 5330568 w 5330568"/>
              <a:gd name="connsiteY3" fmla="*/ 161621 h 708461"/>
              <a:gd name="connsiteX4" fmla="*/ 5330568 w 5330568"/>
              <a:gd name="connsiteY4" fmla="*/ 546840 h 708461"/>
              <a:gd name="connsiteX5" fmla="*/ 5168947 w 5330568"/>
              <a:gd name="connsiteY5" fmla="*/ 708461 h 708461"/>
              <a:gd name="connsiteX6" fmla="*/ 161621 w 5330568"/>
              <a:gd name="connsiteY6" fmla="*/ 708461 h 708461"/>
              <a:gd name="connsiteX7" fmla="*/ 0 w 5330568"/>
              <a:gd name="connsiteY7" fmla="*/ 546840 h 708461"/>
              <a:gd name="connsiteX8" fmla="*/ 0 w 5330568"/>
              <a:gd name="connsiteY8" fmla="*/ 161621 h 708461"/>
              <a:gd name="connsiteX0" fmla="*/ 0 w 5330568"/>
              <a:gd name="connsiteY0" fmla="*/ 161621 h 708638"/>
              <a:gd name="connsiteX1" fmla="*/ 228296 w 5330568"/>
              <a:gd name="connsiteY1" fmla="*/ 66675 h 708638"/>
              <a:gd name="connsiteX2" fmla="*/ 5168947 w 5330568"/>
              <a:gd name="connsiteY2" fmla="*/ 0 h 708638"/>
              <a:gd name="connsiteX3" fmla="*/ 5330568 w 5330568"/>
              <a:gd name="connsiteY3" fmla="*/ 161621 h 708638"/>
              <a:gd name="connsiteX4" fmla="*/ 5330568 w 5330568"/>
              <a:gd name="connsiteY4" fmla="*/ 546840 h 708638"/>
              <a:gd name="connsiteX5" fmla="*/ 5168947 w 5330568"/>
              <a:gd name="connsiteY5" fmla="*/ 708461 h 708638"/>
              <a:gd name="connsiteX6" fmla="*/ 4018386 w 5330568"/>
              <a:gd name="connsiteY6" fmla="*/ 653579 h 708638"/>
              <a:gd name="connsiteX7" fmla="*/ 161621 w 5330568"/>
              <a:gd name="connsiteY7" fmla="*/ 708461 h 708638"/>
              <a:gd name="connsiteX8" fmla="*/ 0 w 5330568"/>
              <a:gd name="connsiteY8" fmla="*/ 546840 h 708638"/>
              <a:gd name="connsiteX9" fmla="*/ 0 w 5330568"/>
              <a:gd name="connsiteY9" fmla="*/ 161621 h 708638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61621 w 5330568"/>
              <a:gd name="connsiteY8" fmla="*/ 713772 h 713949"/>
              <a:gd name="connsiteX9" fmla="*/ 0 w 5330568"/>
              <a:gd name="connsiteY9" fmla="*/ 552151 h 713949"/>
              <a:gd name="connsiteX10" fmla="*/ 0 w 5330568"/>
              <a:gd name="connsiteY10" fmla="*/ 166932 h 713949"/>
              <a:gd name="connsiteX0" fmla="*/ 0 w 5330568"/>
              <a:gd name="connsiteY0" fmla="*/ 166932 h 716967"/>
              <a:gd name="connsiteX1" fmla="*/ 228296 w 5330568"/>
              <a:gd name="connsiteY1" fmla="*/ 71986 h 716967"/>
              <a:gd name="connsiteX2" fmla="*/ 4180311 w 5330568"/>
              <a:gd name="connsiteY2" fmla="*/ 58814 h 716967"/>
              <a:gd name="connsiteX3" fmla="*/ 5168947 w 5330568"/>
              <a:gd name="connsiteY3" fmla="*/ 5311 h 716967"/>
              <a:gd name="connsiteX4" fmla="*/ 5330568 w 5330568"/>
              <a:gd name="connsiteY4" fmla="*/ 166932 h 716967"/>
              <a:gd name="connsiteX5" fmla="*/ 5330568 w 5330568"/>
              <a:gd name="connsiteY5" fmla="*/ 552151 h 716967"/>
              <a:gd name="connsiteX6" fmla="*/ 5168947 w 5330568"/>
              <a:gd name="connsiteY6" fmla="*/ 713772 h 716967"/>
              <a:gd name="connsiteX7" fmla="*/ 4018386 w 5330568"/>
              <a:gd name="connsiteY7" fmla="*/ 658890 h 716967"/>
              <a:gd name="connsiteX8" fmla="*/ 1065636 w 5330568"/>
              <a:gd name="connsiteY8" fmla="*/ 716967 h 716967"/>
              <a:gd name="connsiteX9" fmla="*/ 161621 w 5330568"/>
              <a:gd name="connsiteY9" fmla="*/ 713772 h 716967"/>
              <a:gd name="connsiteX10" fmla="*/ 0 w 5330568"/>
              <a:gd name="connsiteY10" fmla="*/ 552151 h 716967"/>
              <a:gd name="connsiteX11" fmla="*/ 0 w 5330568"/>
              <a:gd name="connsiteY11" fmla="*/ 166932 h 716967"/>
              <a:gd name="connsiteX0" fmla="*/ 0 w 5330568"/>
              <a:gd name="connsiteY0" fmla="*/ 166932 h 713949"/>
              <a:gd name="connsiteX1" fmla="*/ 228296 w 5330568"/>
              <a:gd name="connsiteY1" fmla="*/ 71986 h 713949"/>
              <a:gd name="connsiteX2" fmla="*/ 4180311 w 5330568"/>
              <a:gd name="connsiteY2" fmla="*/ 58814 h 713949"/>
              <a:gd name="connsiteX3" fmla="*/ 5168947 w 5330568"/>
              <a:gd name="connsiteY3" fmla="*/ 5311 h 713949"/>
              <a:gd name="connsiteX4" fmla="*/ 5330568 w 5330568"/>
              <a:gd name="connsiteY4" fmla="*/ 166932 h 713949"/>
              <a:gd name="connsiteX5" fmla="*/ 5330568 w 5330568"/>
              <a:gd name="connsiteY5" fmla="*/ 552151 h 713949"/>
              <a:gd name="connsiteX6" fmla="*/ 5168947 w 5330568"/>
              <a:gd name="connsiteY6" fmla="*/ 713772 h 713949"/>
              <a:gd name="connsiteX7" fmla="*/ 4018386 w 5330568"/>
              <a:gd name="connsiteY7" fmla="*/ 658890 h 713949"/>
              <a:gd name="connsiteX8" fmla="*/ 1075161 w 5330568"/>
              <a:gd name="connsiteY8" fmla="*/ 659817 h 713949"/>
              <a:gd name="connsiteX9" fmla="*/ 161621 w 5330568"/>
              <a:gd name="connsiteY9" fmla="*/ 713772 h 713949"/>
              <a:gd name="connsiteX10" fmla="*/ 0 w 5330568"/>
              <a:gd name="connsiteY10" fmla="*/ 552151 h 713949"/>
              <a:gd name="connsiteX11" fmla="*/ 0 w 5330568"/>
              <a:gd name="connsiteY11" fmla="*/ 166932 h 713949"/>
              <a:gd name="connsiteX0" fmla="*/ 0 w 5330568"/>
              <a:gd name="connsiteY0" fmla="*/ 166932 h 713772"/>
              <a:gd name="connsiteX1" fmla="*/ 228296 w 5330568"/>
              <a:gd name="connsiteY1" fmla="*/ 71986 h 713772"/>
              <a:gd name="connsiteX2" fmla="*/ 4180311 w 5330568"/>
              <a:gd name="connsiteY2" fmla="*/ 58814 h 713772"/>
              <a:gd name="connsiteX3" fmla="*/ 5168947 w 5330568"/>
              <a:gd name="connsiteY3" fmla="*/ 5311 h 713772"/>
              <a:gd name="connsiteX4" fmla="*/ 5330568 w 5330568"/>
              <a:gd name="connsiteY4" fmla="*/ 166932 h 713772"/>
              <a:gd name="connsiteX5" fmla="*/ 5330568 w 5330568"/>
              <a:gd name="connsiteY5" fmla="*/ 552151 h 713772"/>
              <a:gd name="connsiteX6" fmla="*/ 5168947 w 5330568"/>
              <a:gd name="connsiteY6" fmla="*/ 656622 h 713772"/>
              <a:gd name="connsiteX7" fmla="*/ 4018386 w 5330568"/>
              <a:gd name="connsiteY7" fmla="*/ 658890 h 713772"/>
              <a:gd name="connsiteX8" fmla="*/ 1075161 w 5330568"/>
              <a:gd name="connsiteY8" fmla="*/ 659817 h 713772"/>
              <a:gd name="connsiteX9" fmla="*/ 161621 w 5330568"/>
              <a:gd name="connsiteY9" fmla="*/ 713772 h 713772"/>
              <a:gd name="connsiteX10" fmla="*/ 0 w 5330568"/>
              <a:gd name="connsiteY10" fmla="*/ 552151 h 713772"/>
              <a:gd name="connsiteX11" fmla="*/ 0 w 5330568"/>
              <a:gd name="connsiteY11" fmla="*/ 166932 h 713772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18386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66641 h 713481"/>
              <a:gd name="connsiteX1" fmla="*/ 228296 w 5330568"/>
              <a:gd name="connsiteY1" fmla="*/ 71695 h 713481"/>
              <a:gd name="connsiteX2" fmla="*/ 1884786 w 5330568"/>
              <a:gd name="connsiteY2" fmla="*/ 107076 h 713481"/>
              <a:gd name="connsiteX3" fmla="*/ 4180311 w 5330568"/>
              <a:gd name="connsiteY3" fmla="*/ 58523 h 713481"/>
              <a:gd name="connsiteX4" fmla="*/ 5168947 w 5330568"/>
              <a:gd name="connsiteY4" fmla="*/ 5020 h 713481"/>
              <a:gd name="connsiteX5" fmla="*/ 5330568 w 5330568"/>
              <a:gd name="connsiteY5" fmla="*/ 166641 h 713481"/>
              <a:gd name="connsiteX6" fmla="*/ 5330568 w 5330568"/>
              <a:gd name="connsiteY6" fmla="*/ 551860 h 713481"/>
              <a:gd name="connsiteX7" fmla="*/ 5168947 w 5330568"/>
              <a:gd name="connsiteY7" fmla="*/ 656331 h 713481"/>
              <a:gd name="connsiteX8" fmla="*/ 4027911 w 5330568"/>
              <a:gd name="connsiteY8" fmla="*/ 658599 h 713481"/>
              <a:gd name="connsiteX9" fmla="*/ 1075161 w 5330568"/>
              <a:gd name="connsiteY9" fmla="*/ 659526 h 713481"/>
              <a:gd name="connsiteX10" fmla="*/ 161621 w 5330568"/>
              <a:gd name="connsiteY10" fmla="*/ 713481 h 713481"/>
              <a:gd name="connsiteX11" fmla="*/ 0 w 5330568"/>
              <a:gd name="connsiteY11" fmla="*/ 551860 h 713481"/>
              <a:gd name="connsiteX12" fmla="*/ 0 w 5330568"/>
              <a:gd name="connsiteY12" fmla="*/ 166641 h 713481"/>
              <a:gd name="connsiteX0" fmla="*/ 0 w 5330568"/>
              <a:gd name="connsiteY0" fmla="*/ 110490 h 657330"/>
              <a:gd name="connsiteX1" fmla="*/ 228296 w 5330568"/>
              <a:gd name="connsiteY1" fmla="*/ 155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57330"/>
              <a:gd name="connsiteX1" fmla="*/ 333071 w 5330568"/>
              <a:gd name="connsiteY1" fmla="*/ 53644 h 657330"/>
              <a:gd name="connsiteX2" fmla="*/ 1884786 w 5330568"/>
              <a:gd name="connsiteY2" fmla="*/ 50925 h 657330"/>
              <a:gd name="connsiteX3" fmla="*/ 4180311 w 5330568"/>
              <a:gd name="connsiteY3" fmla="*/ 2372 h 657330"/>
              <a:gd name="connsiteX4" fmla="*/ 5149897 w 5330568"/>
              <a:gd name="connsiteY4" fmla="*/ 25069 h 657330"/>
              <a:gd name="connsiteX5" fmla="*/ 5330568 w 5330568"/>
              <a:gd name="connsiteY5" fmla="*/ 110490 h 657330"/>
              <a:gd name="connsiteX6" fmla="*/ 5330568 w 5330568"/>
              <a:gd name="connsiteY6" fmla="*/ 495709 h 657330"/>
              <a:gd name="connsiteX7" fmla="*/ 5168947 w 5330568"/>
              <a:gd name="connsiteY7" fmla="*/ 600180 h 657330"/>
              <a:gd name="connsiteX8" fmla="*/ 4027911 w 5330568"/>
              <a:gd name="connsiteY8" fmla="*/ 602448 h 657330"/>
              <a:gd name="connsiteX9" fmla="*/ 1075161 w 5330568"/>
              <a:gd name="connsiteY9" fmla="*/ 603375 h 657330"/>
              <a:gd name="connsiteX10" fmla="*/ 161621 w 5330568"/>
              <a:gd name="connsiteY10" fmla="*/ 657330 h 657330"/>
              <a:gd name="connsiteX11" fmla="*/ 0 w 5330568"/>
              <a:gd name="connsiteY11" fmla="*/ 495709 h 657330"/>
              <a:gd name="connsiteX12" fmla="*/ 0 w 5330568"/>
              <a:gd name="connsiteY12" fmla="*/ 110490 h 657330"/>
              <a:gd name="connsiteX0" fmla="*/ 0 w 5330568"/>
              <a:gd name="connsiteY0" fmla="*/ 110490 h 638280"/>
              <a:gd name="connsiteX1" fmla="*/ 333071 w 5330568"/>
              <a:gd name="connsiteY1" fmla="*/ 53644 h 638280"/>
              <a:gd name="connsiteX2" fmla="*/ 1884786 w 5330568"/>
              <a:gd name="connsiteY2" fmla="*/ 50925 h 638280"/>
              <a:gd name="connsiteX3" fmla="*/ 4180311 w 5330568"/>
              <a:gd name="connsiteY3" fmla="*/ 2372 h 638280"/>
              <a:gd name="connsiteX4" fmla="*/ 5149897 w 5330568"/>
              <a:gd name="connsiteY4" fmla="*/ 25069 h 638280"/>
              <a:gd name="connsiteX5" fmla="*/ 5330568 w 5330568"/>
              <a:gd name="connsiteY5" fmla="*/ 110490 h 638280"/>
              <a:gd name="connsiteX6" fmla="*/ 5330568 w 5330568"/>
              <a:gd name="connsiteY6" fmla="*/ 495709 h 638280"/>
              <a:gd name="connsiteX7" fmla="*/ 5168947 w 5330568"/>
              <a:gd name="connsiteY7" fmla="*/ 600180 h 638280"/>
              <a:gd name="connsiteX8" fmla="*/ 4027911 w 5330568"/>
              <a:gd name="connsiteY8" fmla="*/ 602448 h 638280"/>
              <a:gd name="connsiteX9" fmla="*/ 1075161 w 5330568"/>
              <a:gd name="connsiteY9" fmla="*/ 603375 h 638280"/>
              <a:gd name="connsiteX10" fmla="*/ 209246 w 5330568"/>
              <a:gd name="connsiteY10" fmla="*/ 638280 h 638280"/>
              <a:gd name="connsiteX11" fmla="*/ 0 w 5330568"/>
              <a:gd name="connsiteY11" fmla="*/ 495709 h 638280"/>
              <a:gd name="connsiteX12" fmla="*/ 0 w 5330568"/>
              <a:gd name="connsiteY12" fmla="*/ 110490 h 638280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4027911 w 5330568"/>
              <a:gd name="connsiteY8" fmla="*/ 583756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33071 w 5330568"/>
              <a:gd name="connsiteY1" fmla="*/ 34952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619588"/>
              <a:gd name="connsiteX1" fmla="*/ 399746 w 5330568"/>
              <a:gd name="connsiteY1" fmla="*/ 44477 h 619588"/>
              <a:gd name="connsiteX2" fmla="*/ 1884786 w 5330568"/>
              <a:gd name="connsiteY2" fmla="*/ 32233 h 619588"/>
              <a:gd name="connsiteX3" fmla="*/ 4151736 w 5330568"/>
              <a:gd name="connsiteY3" fmla="*/ 40830 h 619588"/>
              <a:gd name="connsiteX4" fmla="*/ 5149897 w 5330568"/>
              <a:gd name="connsiteY4" fmla="*/ 6377 h 619588"/>
              <a:gd name="connsiteX5" fmla="*/ 5330568 w 5330568"/>
              <a:gd name="connsiteY5" fmla="*/ 91798 h 619588"/>
              <a:gd name="connsiteX6" fmla="*/ 5330568 w 5330568"/>
              <a:gd name="connsiteY6" fmla="*/ 477017 h 619588"/>
              <a:gd name="connsiteX7" fmla="*/ 5168947 w 5330568"/>
              <a:gd name="connsiteY7" fmla="*/ 581488 h 619588"/>
              <a:gd name="connsiteX8" fmla="*/ 3999336 w 5330568"/>
              <a:gd name="connsiteY8" fmla="*/ 574231 h 619588"/>
              <a:gd name="connsiteX9" fmla="*/ 1075161 w 5330568"/>
              <a:gd name="connsiteY9" fmla="*/ 584683 h 619588"/>
              <a:gd name="connsiteX10" fmla="*/ 209246 w 5330568"/>
              <a:gd name="connsiteY10" fmla="*/ 619588 h 619588"/>
              <a:gd name="connsiteX11" fmla="*/ 0 w 5330568"/>
              <a:gd name="connsiteY11" fmla="*/ 477017 h 619588"/>
              <a:gd name="connsiteX12" fmla="*/ 0 w 5330568"/>
              <a:gd name="connsiteY12" fmla="*/ 91798 h 61958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0924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638638"/>
              <a:gd name="connsiteX1" fmla="*/ 399746 w 5330568"/>
              <a:gd name="connsiteY1" fmla="*/ 44477 h 638638"/>
              <a:gd name="connsiteX2" fmla="*/ 1884786 w 5330568"/>
              <a:gd name="connsiteY2" fmla="*/ 32233 h 638638"/>
              <a:gd name="connsiteX3" fmla="*/ 4151736 w 5330568"/>
              <a:gd name="connsiteY3" fmla="*/ 40830 h 638638"/>
              <a:gd name="connsiteX4" fmla="*/ 5149897 w 5330568"/>
              <a:gd name="connsiteY4" fmla="*/ 6377 h 638638"/>
              <a:gd name="connsiteX5" fmla="*/ 5330568 w 5330568"/>
              <a:gd name="connsiteY5" fmla="*/ 91798 h 638638"/>
              <a:gd name="connsiteX6" fmla="*/ 5330568 w 5330568"/>
              <a:gd name="connsiteY6" fmla="*/ 477017 h 638638"/>
              <a:gd name="connsiteX7" fmla="*/ 5168947 w 5330568"/>
              <a:gd name="connsiteY7" fmla="*/ 581488 h 638638"/>
              <a:gd name="connsiteX8" fmla="*/ 3999336 w 5330568"/>
              <a:gd name="connsiteY8" fmla="*/ 574231 h 638638"/>
              <a:gd name="connsiteX9" fmla="*/ 1075161 w 5330568"/>
              <a:gd name="connsiteY9" fmla="*/ 584683 h 638638"/>
              <a:gd name="connsiteX10" fmla="*/ 237821 w 5330568"/>
              <a:gd name="connsiteY10" fmla="*/ 638638 h 638638"/>
              <a:gd name="connsiteX11" fmla="*/ 0 w 5330568"/>
              <a:gd name="connsiteY11" fmla="*/ 477017 h 638638"/>
              <a:gd name="connsiteX12" fmla="*/ 0 w 5330568"/>
              <a:gd name="connsiteY12" fmla="*/ 91798 h 638638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84786 w 5330568"/>
              <a:gd name="connsiteY2" fmla="*/ 32233 h 584683"/>
              <a:gd name="connsiteX3" fmla="*/ 4151736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81488 h 584683"/>
              <a:gd name="connsiteX8" fmla="*/ 3999336 w 5330568"/>
              <a:gd name="connsiteY8" fmla="*/ 574231 h 584683"/>
              <a:gd name="connsiteX9" fmla="*/ 1075161 w 5330568"/>
              <a:gd name="connsiteY9" fmla="*/ 584683 h 584683"/>
              <a:gd name="connsiteX10" fmla="*/ 266396 w 5330568"/>
              <a:gd name="connsiteY10" fmla="*/ 58148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84786 w 5330568"/>
              <a:gd name="connsiteY2" fmla="*/ 3223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51736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7423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595283"/>
              <a:gd name="connsiteX1" fmla="*/ 399746 w 5330568"/>
              <a:gd name="connsiteY1" fmla="*/ 44477 h 595283"/>
              <a:gd name="connsiteX2" fmla="*/ 1875261 w 5330568"/>
              <a:gd name="connsiteY2" fmla="*/ 51283 h 595283"/>
              <a:gd name="connsiteX3" fmla="*/ 4161261 w 5330568"/>
              <a:gd name="connsiteY3" fmla="*/ 40830 h 595283"/>
              <a:gd name="connsiteX4" fmla="*/ 5149897 w 5330568"/>
              <a:gd name="connsiteY4" fmla="*/ 6377 h 595283"/>
              <a:gd name="connsiteX5" fmla="*/ 5330568 w 5330568"/>
              <a:gd name="connsiteY5" fmla="*/ 91798 h 595283"/>
              <a:gd name="connsiteX6" fmla="*/ 5330568 w 5330568"/>
              <a:gd name="connsiteY6" fmla="*/ 477017 h 595283"/>
              <a:gd name="connsiteX7" fmla="*/ 5168947 w 5330568"/>
              <a:gd name="connsiteY7" fmla="*/ 581488 h 595283"/>
              <a:gd name="connsiteX8" fmla="*/ 3999336 w 5330568"/>
              <a:gd name="connsiteY8" fmla="*/ 555181 h 595283"/>
              <a:gd name="connsiteX9" fmla="*/ 1075161 w 5330568"/>
              <a:gd name="connsiteY9" fmla="*/ 584683 h 595283"/>
              <a:gd name="connsiteX10" fmla="*/ 266396 w 5330568"/>
              <a:gd name="connsiteY10" fmla="*/ 581488 h 595283"/>
              <a:gd name="connsiteX11" fmla="*/ 0 w 5330568"/>
              <a:gd name="connsiteY11" fmla="*/ 477017 h 595283"/>
              <a:gd name="connsiteX12" fmla="*/ 0 w 5330568"/>
              <a:gd name="connsiteY12" fmla="*/ 91798 h 595283"/>
              <a:gd name="connsiteX0" fmla="*/ 0 w 5330568"/>
              <a:gd name="connsiteY0" fmla="*/ 91798 h 613258"/>
              <a:gd name="connsiteX1" fmla="*/ 399746 w 5330568"/>
              <a:gd name="connsiteY1" fmla="*/ 44477 h 613258"/>
              <a:gd name="connsiteX2" fmla="*/ 1875261 w 5330568"/>
              <a:gd name="connsiteY2" fmla="*/ 51283 h 613258"/>
              <a:gd name="connsiteX3" fmla="*/ 4161261 w 5330568"/>
              <a:gd name="connsiteY3" fmla="*/ 40830 h 613258"/>
              <a:gd name="connsiteX4" fmla="*/ 5149897 w 5330568"/>
              <a:gd name="connsiteY4" fmla="*/ 6377 h 613258"/>
              <a:gd name="connsiteX5" fmla="*/ 5330568 w 5330568"/>
              <a:gd name="connsiteY5" fmla="*/ 91798 h 613258"/>
              <a:gd name="connsiteX6" fmla="*/ 5330568 w 5330568"/>
              <a:gd name="connsiteY6" fmla="*/ 477017 h 613258"/>
              <a:gd name="connsiteX7" fmla="*/ 5168947 w 5330568"/>
              <a:gd name="connsiteY7" fmla="*/ 581488 h 613258"/>
              <a:gd name="connsiteX8" fmla="*/ 3999336 w 5330568"/>
              <a:gd name="connsiteY8" fmla="*/ 555181 h 613258"/>
              <a:gd name="connsiteX9" fmla="*/ 1075161 w 5330568"/>
              <a:gd name="connsiteY9" fmla="*/ 613258 h 613258"/>
              <a:gd name="connsiteX10" fmla="*/ 266396 w 5330568"/>
              <a:gd name="connsiteY10" fmla="*/ 581488 h 613258"/>
              <a:gd name="connsiteX11" fmla="*/ 0 w 5330568"/>
              <a:gd name="connsiteY11" fmla="*/ 477017 h 613258"/>
              <a:gd name="connsiteX12" fmla="*/ 0 w 5330568"/>
              <a:gd name="connsiteY12" fmla="*/ 91798 h 613258"/>
              <a:gd name="connsiteX0" fmla="*/ 0 w 5330568"/>
              <a:gd name="connsiteY0" fmla="*/ 91798 h 589183"/>
              <a:gd name="connsiteX1" fmla="*/ 399746 w 5330568"/>
              <a:gd name="connsiteY1" fmla="*/ 44477 h 589183"/>
              <a:gd name="connsiteX2" fmla="*/ 1875261 w 5330568"/>
              <a:gd name="connsiteY2" fmla="*/ 51283 h 589183"/>
              <a:gd name="connsiteX3" fmla="*/ 4161261 w 5330568"/>
              <a:gd name="connsiteY3" fmla="*/ 40830 h 589183"/>
              <a:gd name="connsiteX4" fmla="*/ 5149897 w 5330568"/>
              <a:gd name="connsiteY4" fmla="*/ 6377 h 589183"/>
              <a:gd name="connsiteX5" fmla="*/ 5330568 w 5330568"/>
              <a:gd name="connsiteY5" fmla="*/ 91798 h 589183"/>
              <a:gd name="connsiteX6" fmla="*/ 5330568 w 5330568"/>
              <a:gd name="connsiteY6" fmla="*/ 477017 h 589183"/>
              <a:gd name="connsiteX7" fmla="*/ 5168947 w 5330568"/>
              <a:gd name="connsiteY7" fmla="*/ 581488 h 589183"/>
              <a:gd name="connsiteX8" fmla="*/ 3999336 w 5330568"/>
              <a:gd name="connsiteY8" fmla="*/ 555181 h 589183"/>
              <a:gd name="connsiteX9" fmla="*/ 1065636 w 5330568"/>
              <a:gd name="connsiteY9" fmla="*/ 546583 h 589183"/>
              <a:gd name="connsiteX10" fmla="*/ 266396 w 5330568"/>
              <a:gd name="connsiteY10" fmla="*/ 581488 h 589183"/>
              <a:gd name="connsiteX11" fmla="*/ 0 w 5330568"/>
              <a:gd name="connsiteY11" fmla="*/ 477017 h 589183"/>
              <a:gd name="connsiteX12" fmla="*/ 0 w 5330568"/>
              <a:gd name="connsiteY12" fmla="*/ 91798 h 589183"/>
              <a:gd name="connsiteX0" fmla="*/ 0 w 5330568"/>
              <a:gd name="connsiteY0" fmla="*/ 91798 h 581488"/>
              <a:gd name="connsiteX1" fmla="*/ 399746 w 5330568"/>
              <a:gd name="connsiteY1" fmla="*/ 44477 h 581488"/>
              <a:gd name="connsiteX2" fmla="*/ 1875261 w 5330568"/>
              <a:gd name="connsiteY2" fmla="*/ 51283 h 581488"/>
              <a:gd name="connsiteX3" fmla="*/ 4161261 w 5330568"/>
              <a:gd name="connsiteY3" fmla="*/ 40830 h 581488"/>
              <a:gd name="connsiteX4" fmla="*/ 5149897 w 5330568"/>
              <a:gd name="connsiteY4" fmla="*/ 6377 h 581488"/>
              <a:gd name="connsiteX5" fmla="*/ 5330568 w 5330568"/>
              <a:gd name="connsiteY5" fmla="*/ 91798 h 581488"/>
              <a:gd name="connsiteX6" fmla="*/ 5330568 w 5330568"/>
              <a:gd name="connsiteY6" fmla="*/ 477017 h 581488"/>
              <a:gd name="connsiteX7" fmla="*/ 5168947 w 5330568"/>
              <a:gd name="connsiteY7" fmla="*/ 581488 h 581488"/>
              <a:gd name="connsiteX8" fmla="*/ 3999336 w 5330568"/>
              <a:gd name="connsiteY8" fmla="*/ 555181 h 581488"/>
              <a:gd name="connsiteX9" fmla="*/ 1065636 w 5330568"/>
              <a:gd name="connsiteY9" fmla="*/ 546583 h 581488"/>
              <a:gd name="connsiteX10" fmla="*/ 256871 w 5330568"/>
              <a:gd name="connsiteY10" fmla="*/ 524338 h 581488"/>
              <a:gd name="connsiteX11" fmla="*/ 0 w 5330568"/>
              <a:gd name="connsiteY11" fmla="*/ 477017 h 581488"/>
              <a:gd name="connsiteX12" fmla="*/ 0 w 5330568"/>
              <a:gd name="connsiteY12" fmla="*/ 91798 h 581488"/>
              <a:gd name="connsiteX0" fmla="*/ 0 w 5330568"/>
              <a:gd name="connsiteY0" fmla="*/ 91798 h 555181"/>
              <a:gd name="connsiteX1" fmla="*/ 399746 w 5330568"/>
              <a:gd name="connsiteY1" fmla="*/ 44477 h 555181"/>
              <a:gd name="connsiteX2" fmla="*/ 1875261 w 5330568"/>
              <a:gd name="connsiteY2" fmla="*/ 51283 h 555181"/>
              <a:gd name="connsiteX3" fmla="*/ 4161261 w 5330568"/>
              <a:gd name="connsiteY3" fmla="*/ 40830 h 555181"/>
              <a:gd name="connsiteX4" fmla="*/ 5149897 w 5330568"/>
              <a:gd name="connsiteY4" fmla="*/ 6377 h 555181"/>
              <a:gd name="connsiteX5" fmla="*/ 5330568 w 5330568"/>
              <a:gd name="connsiteY5" fmla="*/ 91798 h 555181"/>
              <a:gd name="connsiteX6" fmla="*/ 5330568 w 5330568"/>
              <a:gd name="connsiteY6" fmla="*/ 477017 h 555181"/>
              <a:gd name="connsiteX7" fmla="*/ 5149897 w 5330568"/>
              <a:gd name="connsiteY7" fmla="*/ 543388 h 555181"/>
              <a:gd name="connsiteX8" fmla="*/ 3999336 w 5330568"/>
              <a:gd name="connsiteY8" fmla="*/ 555181 h 555181"/>
              <a:gd name="connsiteX9" fmla="*/ 1065636 w 5330568"/>
              <a:gd name="connsiteY9" fmla="*/ 546583 h 555181"/>
              <a:gd name="connsiteX10" fmla="*/ 256871 w 5330568"/>
              <a:gd name="connsiteY10" fmla="*/ 524338 h 555181"/>
              <a:gd name="connsiteX11" fmla="*/ 0 w 5330568"/>
              <a:gd name="connsiteY11" fmla="*/ 477017 h 555181"/>
              <a:gd name="connsiteX12" fmla="*/ 0 w 5330568"/>
              <a:gd name="connsiteY12" fmla="*/ 91798 h 555181"/>
              <a:gd name="connsiteX0" fmla="*/ 0 w 5330568"/>
              <a:gd name="connsiteY0" fmla="*/ 91798 h 583756"/>
              <a:gd name="connsiteX1" fmla="*/ 399746 w 5330568"/>
              <a:gd name="connsiteY1" fmla="*/ 44477 h 583756"/>
              <a:gd name="connsiteX2" fmla="*/ 1875261 w 5330568"/>
              <a:gd name="connsiteY2" fmla="*/ 51283 h 583756"/>
              <a:gd name="connsiteX3" fmla="*/ 4161261 w 5330568"/>
              <a:gd name="connsiteY3" fmla="*/ 40830 h 583756"/>
              <a:gd name="connsiteX4" fmla="*/ 5149897 w 5330568"/>
              <a:gd name="connsiteY4" fmla="*/ 6377 h 583756"/>
              <a:gd name="connsiteX5" fmla="*/ 5330568 w 5330568"/>
              <a:gd name="connsiteY5" fmla="*/ 91798 h 583756"/>
              <a:gd name="connsiteX6" fmla="*/ 5330568 w 5330568"/>
              <a:gd name="connsiteY6" fmla="*/ 477017 h 583756"/>
              <a:gd name="connsiteX7" fmla="*/ 5149897 w 5330568"/>
              <a:gd name="connsiteY7" fmla="*/ 543388 h 583756"/>
              <a:gd name="connsiteX8" fmla="*/ 3999336 w 5330568"/>
              <a:gd name="connsiteY8" fmla="*/ 583756 h 583756"/>
              <a:gd name="connsiteX9" fmla="*/ 1065636 w 5330568"/>
              <a:gd name="connsiteY9" fmla="*/ 546583 h 583756"/>
              <a:gd name="connsiteX10" fmla="*/ 256871 w 5330568"/>
              <a:gd name="connsiteY10" fmla="*/ 524338 h 583756"/>
              <a:gd name="connsiteX11" fmla="*/ 0 w 5330568"/>
              <a:gd name="connsiteY11" fmla="*/ 477017 h 583756"/>
              <a:gd name="connsiteX12" fmla="*/ 0 w 5330568"/>
              <a:gd name="connsiteY12" fmla="*/ 91798 h 583756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83756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99336 w 5330568"/>
              <a:gd name="connsiteY8" fmla="*/ 55518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8447"/>
              <a:gd name="connsiteX1" fmla="*/ 399746 w 5330568"/>
              <a:gd name="connsiteY1" fmla="*/ 44477 h 588447"/>
              <a:gd name="connsiteX2" fmla="*/ 1875261 w 5330568"/>
              <a:gd name="connsiteY2" fmla="*/ 51283 h 588447"/>
              <a:gd name="connsiteX3" fmla="*/ 4161261 w 5330568"/>
              <a:gd name="connsiteY3" fmla="*/ 40830 h 588447"/>
              <a:gd name="connsiteX4" fmla="*/ 5149897 w 5330568"/>
              <a:gd name="connsiteY4" fmla="*/ 6377 h 588447"/>
              <a:gd name="connsiteX5" fmla="*/ 5330568 w 5330568"/>
              <a:gd name="connsiteY5" fmla="*/ 91798 h 588447"/>
              <a:gd name="connsiteX6" fmla="*/ 5330568 w 5330568"/>
              <a:gd name="connsiteY6" fmla="*/ 477017 h 588447"/>
              <a:gd name="connsiteX7" fmla="*/ 5149897 w 5330568"/>
              <a:gd name="connsiteY7" fmla="*/ 543388 h 588447"/>
              <a:gd name="connsiteX8" fmla="*/ 3970761 w 5330568"/>
              <a:gd name="connsiteY8" fmla="*/ 574231 h 588447"/>
              <a:gd name="connsiteX9" fmla="*/ 1075161 w 5330568"/>
              <a:gd name="connsiteY9" fmla="*/ 584683 h 588447"/>
              <a:gd name="connsiteX10" fmla="*/ 256871 w 5330568"/>
              <a:gd name="connsiteY10" fmla="*/ 524338 h 588447"/>
              <a:gd name="connsiteX11" fmla="*/ 0 w 5330568"/>
              <a:gd name="connsiteY11" fmla="*/ 477017 h 588447"/>
              <a:gd name="connsiteX12" fmla="*/ 0 w 5330568"/>
              <a:gd name="connsiteY12" fmla="*/ 91798 h 588447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49897 w 5330568"/>
              <a:gd name="connsiteY7" fmla="*/ 543388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91798 h 589704"/>
              <a:gd name="connsiteX1" fmla="*/ 399746 w 5330568"/>
              <a:gd name="connsiteY1" fmla="*/ 44477 h 589704"/>
              <a:gd name="connsiteX2" fmla="*/ 1875261 w 5330568"/>
              <a:gd name="connsiteY2" fmla="*/ 51283 h 589704"/>
              <a:gd name="connsiteX3" fmla="*/ 4161261 w 5330568"/>
              <a:gd name="connsiteY3" fmla="*/ 40830 h 589704"/>
              <a:gd name="connsiteX4" fmla="*/ 5149897 w 5330568"/>
              <a:gd name="connsiteY4" fmla="*/ 6377 h 589704"/>
              <a:gd name="connsiteX5" fmla="*/ 5330568 w 5330568"/>
              <a:gd name="connsiteY5" fmla="*/ 91798 h 589704"/>
              <a:gd name="connsiteX6" fmla="*/ 5330568 w 5330568"/>
              <a:gd name="connsiteY6" fmla="*/ 477017 h 589704"/>
              <a:gd name="connsiteX7" fmla="*/ 5168947 w 5330568"/>
              <a:gd name="connsiteY7" fmla="*/ 571963 h 589704"/>
              <a:gd name="connsiteX8" fmla="*/ 3970761 w 5330568"/>
              <a:gd name="connsiteY8" fmla="*/ 574231 h 589704"/>
              <a:gd name="connsiteX9" fmla="*/ 1075161 w 5330568"/>
              <a:gd name="connsiteY9" fmla="*/ 584683 h 589704"/>
              <a:gd name="connsiteX10" fmla="*/ 256871 w 5330568"/>
              <a:gd name="connsiteY10" fmla="*/ 524338 h 589704"/>
              <a:gd name="connsiteX11" fmla="*/ 0 w 5330568"/>
              <a:gd name="connsiteY11" fmla="*/ 477017 h 589704"/>
              <a:gd name="connsiteX12" fmla="*/ 0 w 5330568"/>
              <a:gd name="connsiteY12" fmla="*/ 91798 h 589704"/>
              <a:gd name="connsiteX0" fmla="*/ 0 w 5330568"/>
              <a:gd name="connsiteY0" fmla="*/ 91798 h 584683"/>
              <a:gd name="connsiteX1" fmla="*/ 399746 w 5330568"/>
              <a:gd name="connsiteY1" fmla="*/ 44477 h 584683"/>
              <a:gd name="connsiteX2" fmla="*/ 1875261 w 5330568"/>
              <a:gd name="connsiteY2" fmla="*/ 51283 h 584683"/>
              <a:gd name="connsiteX3" fmla="*/ 4161261 w 5330568"/>
              <a:gd name="connsiteY3" fmla="*/ 40830 h 584683"/>
              <a:gd name="connsiteX4" fmla="*/ 5149897 w 5330568"/>
              <a:gd name="connsiteY4" fmla="*/ 6377 h 584683"/>
              <a:gd name="connsiteX5" fmla="*/ 5330568 w 5330568"/>
              <a:gd name="connsiteY5" fmla="*/ 91798 h 584683"/>
              <a:gd name="connsiteX6" fmla="*/ 5330568 w 5330568"/>
              <a:gd name="connsiteY6" fmla="*/ 477017 h 584683"/>
              <a:gd name="connsiteX7" fmla="*/ 5168947 w 5330568"/>
              <a:gd name="connsiteY7" fmla="*/ 571963 h 584683"/>
              <a:gd name="connsiteX8" fmla="*/ 3970761 w 5330568"/>
              <a:gd name="connsiteY8" fmla="*/ 574231 h 584683"/>
              <a:gd name="connsiteX9" fmla="*/ 1075161 w 5330568"/>
              <a:gd name="connsiteY9" fmla="*/ 584683 h 584683"/>
              <a:gd name="connsiteX10" fmla="*/ 256871 w 5330568"/>
              <a:gd name="connsiteY10" fmla="*/ 524338 h 584683"/>
              <a:gd name="connsiteX11" fmla="*/ 0 w 5330568"/>
              <a:gd name="connsiteY11" fmla="*/ 477017 h 584683"/>
              <a:gd name="connsiteX12" fmla="*/ 0 w 5330568"/>
              <a:gd name="connsiteY12" fmla="*/ 91798 h 584683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61261 w 5330568"/>
              <a:gd name="connsiteY3" fmla="*/ 619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1689 h 554574"/>
              <a:gd name="connsiteX1" fmla="*/ 399746 w 5330568"/>
              <a:gd name="connsiteY1" fmla="*/ 14368 h 554574"/>
              <a:gd name="connsiteX2" fmla="*/ 1875261 w 5330568"/>
              <a:gd name="connsiteY2" fmla="*/ 21174 h 554574"/>
              <a:gd name="connsiteX3" fmla="*/ 4161261 w 5330568"/>
              <a:gd name="connsiteY3" fmla="*/ 10721 h 554574"/>
              <a:gd name="connsiteX4" fmla="*/ 5159422 w 5330568"/>
              <a:gd name="connsiteY4" fmla="*/ 33418 h 554574"/>
              <a:gd name="connsiteX5" fmla="*/ 5330568 w 5330568"/>
              <a:gd name="connsiteY5" fmla="*/ 61689 h 554574"/>
              <a:gd name="connsiteX6" fmla="*/ 5330568 w 5330568"/>
              <a:gd name="connsiteY6" fmla="*/ 446908 h 554574"/>
              <a:gd name="connsiteX7" fmla="*/ 5168947 w 5330568"/>
              <a:gd name="connsiteY7" fmla="*/ 541854 h 554574"/>
              <a:gd name="connsiteX8" fmla="*/ 3970761 w 5330568"/>
              <a:gd name="connsiteY8" fmla="*/ 544122 h 554574"/>
              <a:gd name="connsiteX9" fmla="*/ 1075161 w 5330568"/>
              <a:gd name="connsiteY9" fmla="*/ 554574 h 554574"/>
              <a:gd name="connsiteX10" fmla="*/ 256871 w 5330568"/>
              <a:gd name="connsiteY10" fmla="*/ 494229 h 554574"/>
              <a:gd name="connsiteX11" fmla="*/ 0 w 5330568"/>
              <a:gd name="connsiteY11" fmla="*/ 446908 h 554574"/>
              <a:gd name="connsiteX12" fmla="*/ 0 w 5330568"/>
              <a:gd name="connsiteY12" fmla="*/ 61689 h 55457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75261 w 5330568"/>
              <a:gd name="connsiteY2" fmla="*/ 1665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59422 w 5330568"/>
              <a:gd name="connsiteY4" fmla="*/ 2889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62669 h 555554"/>
              <a:gd name="connsiteX1" fmla="*/ 399746 w 5330568"/>
              <a:gd name="connsiteY1" fmla="*/ 15348 h 555554"/>
              <a:gd name="connsiteX2" fmla="*/ 1894311 w 5330568"/>
              <a:gd name="connsiteY2" fmla="*/ 41204 h 555554"/>
              <a:gd name="connsiteX3" fmla="*/ 4170786 w 5330568"/>
              <a:gd name="connsiteY3" fmla="*/ 68851 h 555554"/>
              <a:gd name="connsiteX4" fmla="*/ 5178472 w 5330568"/>
              <a:gd name="connsiteY4" fmla="*/ 15348 h 555554"/>
              <a:gd name="connsiteX5" fmla="*/ 5330568 w 5330568"/>
              <a:gd name="connsiteY5" fmla="*/ 62669 h 555554"/>
              <a:gd name="connsiteX6" fmla="*/ 5330568 w 5330568"/>
              <a:gd name="connsiteY6" fmla="*/ 447888 h 555554"/>
              <a:gd name="connsiteX7" fmla="*/ 5168947 w 5330568"/>
              <a:gd name="connsiteY7" fmla="*/ 542834 h 555554"/>
              <a:gd name="connsiteX8" fmla="*/ 3970761 w 5330568"/>
              <a:gd name="connsiteY8" fmla="*/ 545102 h 555554"/>
              <a:gd name="connsiteX9" fmla="*/ 1075161 w 5330568"/>
              <a:gd name="connsiteY9" fmla="*/ 555554 h 555554"/>
              <a:gd name="connsiteX10" fmla="*/ 256871 w 5330568"/>
              <a:gd name="connsiteY10" fmla="*/ 495209 h 555554"/>
              <a:gd name="connsiteX11" fmla="*/ 0 w 5330568"/>
              <a:gd name="connsiteY11" fmla="*/ 447888 h 555554"/>
              <a:gd name="connsiteX12" fmla="*/ 0 w 5330568"/>
              <a:gd name="connsiteY12" fmla="*/ 62669 h 555554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30568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30568"/>
              <a:gd name="connsiteY0" fmla="*/ 57165 h 550050"/>
              <a:gd name="connsiteX1" fmla="*/ 399746 w 5330568"/>
              <a:gd name="connsiteY1" fmla="*/ 9844 h 550050"/>
              <a:gd name="connsiteX2" fmla="*/ 1894311 w 5330568"/>
              <a:gd name="connsiteY2" fmla="*/ 35700 h 550050"/>
              <a:gd name="connsiteX3" fmla="*/ 4170786 w 5330568"/>
              <a:gd name="connsiteY3" fmla="*/ 63347 h 550050"/>
              <a:gd name="connsiteX4" fmla="*/ 5178472 w 5330568"/>
              <a:gd name="connsiteY4" fmla="*/ 9844 h 550050"/>
              <a:gd name="connsiteX5" fmla="*/ 5330568 w 5330568"/>
              <a:gd name="connsiteY5" fmla="*/ 57165 h 550050"/>
              <a:gd name="connsiteX6" fmla="*/ 5301993 w 5330568"/>
              <a:gd name="connsiteY6" fmla="*/ 442384 h 550050"/>
              <a:gd name="connsiteX7" fmla="*/ 5168947 w 5330568"/>
              <a:gd name="connsiteY7" fmla="*/ 537330 h 550050"/>
              <a:gd name="connsiteX8" fmla="*/ 3970761 w 5330568"/>
              <a:gd name="connsiteY8" fmla="*/ 539598 h 550050"/>
              <a:gd name="connsiteX9" fmla="*/ 1075161 w 5330568"/>
              <a:gd name="connsiteY9" fmla="*/ 550050 h 550050"/>
              <a:gd name="connsiteX10" fmla="*/ 256871 w 5330568"/>
              <a:gd name="connsiteY10" fmla="*/ 489705 h 550050"/>
              <a:gd name="connsiteX11" fmla="*/ 0 w 5330568"/>
              <a:gd name="connsiteY11" fmla="*/ 442384 h 550050"/>
              <a:gd name="connsiteX12" fmla="*/ 0 w 5330568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0 w 5321043"/>
              <a:gd name="connsiteY0" fmla="*/ 57165 h 550050"/>
              <a:gd name="connsiteX1" fmla="*/ 399746 w 5321043"/>
              <a:gd name="connsiteY1" fmla="*/ 9844 h 550050"/>
              <a:gd name="connsiteX2" fmla="*/ 1894311 w 5321043"/>
              <a:gd name="connsiteY2" fmla="*/ 35700 h 550050"/>
              <a:gd name="connsiteX3" fmla="*/ 4170786 w 5321043"/>
              <a:gd name="connsiteY3" fmla="*/ 63347 h 550050"/>
              <a:gd name="connsiteX4" fmla="*/ 5178472 w 5321043"/>
              <a:gd name="connsiteY4" fmla="*/ 9844 h 550050"/>
              <a:gd name="connsiteX5" fmla="*/ 5321043 w 5321043"/>
              <a:gd name="connsiteY5" fmla="*/ 66690 h 550050"/>
              <a:gd name="connsiteX6" fmla="*/ 5301993 w 5321043"/>
              <a:gd name="connsiteY6" fmla="*/ 442384 h 550050"/>
              <a:gd name="connsiteX7" fmla="*/ 5168947 w 5321043"/>
              <a:gd name="connsiteY7" fmla="*/ 537330 h 550050"/>
              <a:gd name="connsiteX8" fmla="*/ 3970761 w 5321043"/>
              <a:gd name="connsiteY8" fmla="*/ 539598 h 550050"/>
              <a:gd name="connsiteX9" fmla="*/ 1075161 w 5321043"/>
              <a:gd name="connsiteY9" fmla="*/ 550050 h 550050"/>
              <a:gd name="connsiteX10" fmla="*/ 256871 w 5321043"/>
              <a:gd name="connsiteY10" fmla="*/ 489705 h 550050"/>
              <a:gd name="connsiteX11" fmla="*/ 0 w 5321043"/>
              <a:gd name="connsiteY11" fmla="*/ 442384 h 550050"/>
              <a:gd name="connsiteX12" fmla="*/ 0 w 5321043"/>
              <a:gd name="connsiteY12" fmla="*/ 57165 h 550050"/>
              <a:gd name="connsiteX0" fmla="*/ 37 w 5321080"/>
              <a:gd name="connsiteY0" fmla="*/ 57165 h 550050"/>
              <a:gd name="connsiteX1" fmla="*/ 399783 w 5321080"/>
              <a:gd name="connsiteY1" fmla="*/ 9844 h 550050"/>
              <a:gd name="connsiteX2" fmla="*/ 1894348 w 5321080"/>
              <a:gd name="connsiteY2" fmla="*/ 35700 h 550050"/>
              <a:gd name="connsiteX3" fmla="*/ 4170823 w 5321080"/>
              <a:gd name="connsiteY3" fmla="*/ 63347 h 550050"/>
              <a:gd name="connsiteX4" fmla="*/ 5178509 w 5321080"/>
              <a:gd name="connsiteY4" fmla="*/ 9844 h 550050"/>
              <a:gd name="connsiteX5" fmla="*/ 5321080 w 5321080"/>
              <a:gd name="connsiteY5" fmla="*/ 66690 h 550050"/>
              <a:gd name="connsiteX6" fmla="*/ 5302030 w 5321080"/>
              <a:gd name="connsiteY6" fmla="*/ 442384 h 550050"/>
              <a:gd name="connsiteX7" fmla="*/ 5168984 w 5321080"/>
              <a:gd name="connsiteY7" fmla="*/ 537330 h 550050"/>
              <a:gd name="connsiteX8" fmla="*/ 3970798 w 5321080"/>
              <a:gd name="connsiteY8" fmla="*/ 539598 h 550050"/>
              <a:gd name="connsiteX9" fmla="*/ 1075198 w 5321080"/>
              <a:gd name="connsiteY9" fmla="*/ 550050 h 550050"/>
              <a:gd name="connsiteX10" fmla="*/ 256908 w 5321080"/>
              <a:gd name="connsiteY10" fmla="*/ 489705 h 550050"/>
              <a:gd name="connsiteX11" fmla="*/ 37 w 5321080"/>
              <a:gd name="connsiteY11" fmla="*/ 442384 h 550050"/>
              <a:gd name="connsiteX12" fmla="*/ 25039 w 5321080"/>
              <a:gd name="connsiteY12" fmla="*/ 259266 h 550050"/>
              <a:gd name="connsiteX13" fmla="*/ 37 w 5321080"/>
              <a:gd name="connsiteY13" fmla="*/ 57165 h 550050"/>
              <a:gd name="connsiteX0" fmla="*/ 15 w 5321058"/>
              <a:gd name="connsiteY0" fmla="*/ 57165 h 550050"/>
              <a:gd name="connsiteX1" fmla="*/ 399761 w 5321058"/>
              <a:gd name="connsiteY1" fmla="*/ 9844 h 550050"/>
              <a:gd name="connsiteX2" fmla="*/ 1894326 w 5321058"/>
              <a:gd name="connsiteY2" fmla="*/ 35700 h 550050"/>
              <a:gd name="connsiteX3" fmla="*/ 4170801 w 5321058"/>
              <a:gd name="connsiteY3" fmla="*/ 63347 h 550050"/>
              <a:gd name="connsiteX4" fmla="*/ 5178487 w 5321058"/>
              <a:gd name="connsiteY4" fmla="*/ 9844 h 550050"/>
              <a:gd name="connsiteX5" fmla="*/ 5321058 w 5321058"/>
              <a:gd name="connsiteY5" fmla="*/ 66690 h 550050"/>
              <a:gd name="connsiteX6" fmla="*/ 5302008 w 5321058"/>
              <a:gd name="connsiteY6" fmla="*/ 442384 h 550050"/>
              <a:gd name="connsiteX7" fmla="*/ 5168962 w 5321058"/>
              <a:gd name="connsiteY7" fmla="*/ 537330 h 550050"/>
              <a:gd name="connsiteX8" fmla="*/ 3970776 w 5321058"/>
              <a:gd name="connsiteY8" fmla="*/ 539598 h 550050"/>
              <a:gd name="connsiteX9" fmla="*/ 1075176 w 5321058"/>
              <a:gd name="connsiteY9" fmla="*/ 550050 h 550050"/>
              <a:gd name="connsiteX10" fmla="*/ 256886 w 5321058"/>
              <a:gd name="connsiteY10" fmla="*/ 489705 h 550050"/>
              <a:gd name="connsiteX11" fmla="*/ 15 w 5321058"/>
              <a:gd name="connsiteY11" fmla="*/ 442384 h 550050"/>
              <a:gd name="connsiteX12" fmla="*/ 72642 w 5321058"/>
              <a:gd name="connsiteY12" fmla="*/ 230691 h 550050"/>
              <a:gd name="connsiteX13" fmla="*/ 15 w 5321058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1075218 w 5321100"/>
              <a:gd name="connsiteY9" fmla="*/ 550050 h 550050"/>
              <a:gd name="connsiteX10" fmla="*/ 256928 w 5321100"/>
              <a:gd name="connsiteY10" fmla="*/ 489705 h 550050"/>
              <a:gd name="connsiteX11" fmla="*/ 57 w 5321100"/>
              <a:gd name="connsiteY11" fmla="*/ 442384 h 550050"/>
              <a:gd name="connsiteX12" fmla="*/ 15534 w 5321100"/>
              <a:gd name="connsiteY12" fmla="*/ 221166 h 550050"/>
              <a:gd name="connsiteX13" fmla="*/ 57 w 5321100"/>
              <a:gd name="connsiteY13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894368 w 5321100"/>
              <a:gd name="connsiteY2" fmla="*/ 35700 h 550050"/>
              <a:gd name="connsiteX3" fmla="*/ 4170843 w 5321100"/>
              <a:gd name="connsiteY3" fmla="*/ 63347 h 550050"/>
              <a:gd name="connsiteX4" fmla="*/ 5178529 w 5321100"/>
              <a:gd name="connsiteY4" fmla="*/ 9844 h 550050"/>
              <a:gd name="connsiteX5" fmla="*/ 5321100 w 5321100"/>
              <a:gd name="connsiteY5" fmla="*/ 66690 h 550050"/>
              <a:gd name="connsiteX6" fmla="*/ 5302050 w 5321100"/>
              <a:gd name="connsiteY6" fmla="*/ 442384 h 550050"/>
              <a:gd name="connsiteX7" fmla="*/ 5169004 w 5321100"/>
              <a:gd name="connsiteY7" fmla="*/ 537330 h 550050"/>
              <a:gd name="connsiteX8" fmla="*/ 3970818 w 5321100"/>
              <a:gd name="connsiteY8" fmla="*/ 539598 h 550050"/>
              <a:gd name="connsiteX9" fmla="*/ 2406309 w 5321100"/>
              <a:gd name="connsiteY9" fmla="*/ 525966 h 550050"/>
              <a:gd name="connsiteX10" fmla="*/ 1075218 w 5321100"/>
              <a:gd name="connsiteY10" fmla="*/ 550050 h 550050"/>
              <a:gd name="connsiteX11" fmla="*/ 256928 w 5321100"/>
              <a:gd name="connsiteY11" fmla="*/ 489705 h 550050"/>
              <a:gd name="connsiteX12" fmla="*/ 57 w 5321100"/>
              <a:gd name="connsiteY12" fmla="*/ 442384 h 550050"/>
              <a:gd name="connsiteX13" fmla="*/ 15534 w 5321100"/>
              <a:gd name="connsiteY13" fmla="*/ 221166 h 550050"/>
              <a:gd name="connsiteX14" fmla="*/ 57 w 5321100"/>
              <a:gd name="connsiteY14" fmla="*/ 57165 h 550050"/>
              <a:gd name="connsiteX0" fmla="*/ 57 w 5321100"/>
              <a:gd name="connsiteY0" fmla="*/ 57165 h 550050"/>
              <a:gd name="connsiteX1" fmla="*/ 399803 w 5321100"/>
              <a:gd name="connsiteY1" fmla="*/ 9844 h 550050"/>
              <a:gd name="connsiteX2" fmla="*/ 1129959 w 5321100"/>
              <a:gd name="connsiteY2" fmla="*/ 49716 h 550050"/>
              <a:gd name="connsiteX3" fmla="*/ 1894368 w 5321100"/>
              <a:gd name="connsiteY3" fmla="*/ 35700 h 550050"/>
              <a:gd name="connsiteX4" fmla="*/ 4170843 w 5321100"/>
              <a:gd name="connsiteY4" fmla="*/ 63347 h 550050"/>
              <a:gd name="connsiteX5" fmla="*/ 5178529 w 5321100"/>
              <a:gd name="connsiteY5" fmla="*/ 9844 h 550050"/>
              <a:gd name="connsiteX6" fmla="*/ 5321100 w 5321100"/>
              <a:gd name="connsiteY6" fmla="*/ 66690 h 550050"/>
              <a:gd name="connsiteX7" fmla="*/ 5302050 w 5321100"/>
              <a:gd name="connsiteY7" fmla="*/ 442384 h 550050"/>
              <a:gd name="connsiteX8" fmla="*/ 5169004 w 5321100"/>
              <a:gd name="connsiteY8" fmla="*/ 537330 h 550050"/>
              <a:gd name="connsiteX9" fmla="*/ 3970818 w 5321100"/>
              <a:gd name="connsiteY9" fmla="*/ 539598 h 550050"/>
              <a:gd name="connsiteX10" fmla="*/ 2406309 w 5321100"/>
              <a:gd name="connsiteY10" fmla="*/ 525966 h 550050"/>
              <a:gd name="connsiteX11" fmla="*/ 1075218 w 5321100"/>
              <a:gd name="connsiteY11" fmla="*/ 550050 h 550050"/>
              <a:gd name="connsiteX12" fmla="*/ 256928 w 5321100"/>
              <a:gd name="connsiteY12" fmla="*/ 489705 h 550050"/>
              <a:gd name="connsiteX13" fmla="*/ 57 w 5321100"/>
              <a:gd name="connsiteY13" fmla="*/ 442384 h 550050"/>
              <a:gd name="connsiteX14" fmla="*/ 15534 w 5321100"/>
              <a:gd name="connsiteY14" fmla="*/ 221166 h 550050"/>
              <a:gd name="connsiteX15" fmla="*/ 57 w 5321100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984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7165 h 550050"/>
              <a:gd name="connsiteX1" fmla="*/ 399803 w 5351881"/>
              <a:gd name="connsiteY1" fmla="*/ 9844 h 550050"/>
              <a:gd name="connsiteX2" fmla="*/ 1129959 w 5351881"/>
              <a:gd name="connsiteY2" fmla="*/ 49716 h 550050"/>
              <a:gd name="connsiteX3" fmla="*/ 1894368 w 5351881"/>
              <a:gd name="connsiteY3" fmla="*/ 35700 h 550050"/>
              <a:gd name="connsiteX4" fmla="*/ 4170843 w 5351881"/>
              <a:gd name="connsiteY4" fmla="*/ 63347 h 550050"/>
              <a:gd name="connsiteX5" fmla="*/ 5178529 w 5351881"/>
              <a:gd name="connsiteY5" fmla="*/ 33074 h 550050"/>
              <a:gd name="connsiteX6" fmla="*/ 5351881 w 5351881"/>
              <a:gd name="connsiteY6" fmla="*/ 124763 h 550050"/>
              <a:gd name="connsiteX7" fmla="*/ 5302050 w 5351881"/>
              <a:gd name="connsiteY7" fmla="*/ 442384 h 550050"/>
              <a:gd name="connsiteX8" fmla="*/ 5169004 w 5351881"/>
              <a:gd name="connsiteY8" fmla="*/ 537330 h 550050"/>
              <a:gd name="connsiteX9" fmla="*/ 3970818 w 5351881"/>
              <a:gd name="connsiteY9" fmla="*/ 539598 h 550050"/>
              <a:gd name="connsiteX10" fmla="*/ 2406309 w 5351881"/>
              <a:gd name="connsiteY10" fmla="*/ 525966 h 550050"/>
              <a:gd name="connsiteX11" fmla="*/ 1075218 w 5351881"/>
              <a:gd name="connsiteY11" fmla="*/ 550050 h 550050"/>
              <a:gd name="connsiteX12" fmla="*/ 256928 w 5351881"/>
              <a:gd name="connsiteY12" fmla="*/ 489705 h 550050"/>
              <a:gd name="connsiteX13" fmla="*/ 57 w 5351881"/>
              <a:gd name="connsiteY13" fmla="*/ 442384 h 550050"/>
              <a:gd name="connsiteX14" fmla="*/ 15534 w 5351881"/>
              <a:gd name="connsiteY14" fmla="*/ 221166 h 550050"/>
              <a:gd name="connsiteX15" fmla="*/ 57 w 5351881"/>
              <a:gd name="connsiteY15" fmla="*/ 57165 h 550050"/>
              <a:gd name="connsiteX0" fmla="*/ 57 w 5351881"/>
              <a:gd name="connsiteY0" fmla="*/ 51737 h 544622"/>
              <a:gd name="connsiteX1" fmla="*/ 413961 w 5351881"/>
              <a:gd name="connsiteY1" fmla="*/ 15806 h 544622"/>
              <a:gd name="connsiteX2" fmla="*/ 1129959 w 5351881"/>
              <a:gd name="connsiteY2" fmla="*/ 44288 h 544622"/>
              <a:gd name="connsiteX3" fmla="*/ 1894368 w 5351881"/>
              <a:gd name="connsiteY3" fmla="*/ 30272 h 544622"/>
              <a:gd name="connsiteX4" fmla="*/ 4170843 w 5351881"/>
              <a:gd name="connsiteY4" fmla="*/ 57919 h 544622"/>
              <a:gd name="connsiteX5" fmla="*/ 5178529 w 5351881"/>
              <a:gd name="connsiteY5" fmla="*/ 27646 h 544622"/>
              <a:gd name="connsiteX6" fmla="*/ 5351881 w 5351881"/>
              <a:gd name="connsiteY6" fmla="*/ 119335 h 544622"/>
              <a:gd name="connsiteX7" fmla="*/ 5302050 w 5351881"/>
              <a:gd name="connsiteY7" fmla="*/ 436956 h 544622"/>
              <a:gd name="connsiteX8" fmla="*/ 5169004 w 5351881"/>
              <a:gd name="connsiteY8" fmla="*/ 531902 h 544622"/>
              <a:gd name="connsiteX9" fmla="*/ 3970818 w 5351881"/>
              <a:gd name="connsiteY9" fmla="*/ 534170 h 544622"/>
              <a:gd name="connsiteX10" fmla="*/ 2406309 w 5351881"/>
              <a:gd name="connsiteY10" fmla="*/ 520538 h 544622"/>
              <a:gd name="connsiteX11" fmla="*/ 1075218 w 5351881"/>
              <a:gd name="connsiteY11" fmla="*/ 544622 h 544622"/>
              <a:gd name="connsiteX12" fmla="*/ 256928 w 5351881"/>
              <a:gd name="connsiteY12" fmla="*/ 484277 h 544622"/>
              <a:gd name="connsiteX13" fmla="*/ 57 w 5351881"/>
              <a:gd name="connsiteY13" fmla="*/ 436956 h 544622"/>
              <a:gd name="connsiteX14" fmla="*/ 15534 w 5351881"/>
              <a:gd name="connsiteY14" fmla="*/ 215738 h 544622"/>
              <a:gd name="connsiteX15" fmla="*/ 57 w 5351881"/>
              <a:gd name="connsiteY15" fmla="*/ 51737 h 544622"/>
              <a:gd name="connsiteX0" fmla="*/ 0 w 5365983"/>
              <a:gd name="connsiteY0" fmla="*/ 123608 h 529929"/>
              <a:gd name="connsiteX1" fmla="*/ 428063 w 5365983"/>
              <a:gd name="connsiteY1" fmla="*/ 1113 h 529929"/>
              <a:gd name="connsiteX2" fmla="*/ 1144061 w 5365983"/>
              <a:gd name="connsiteY2" fmla="*/ 29595 h 529929"/>
              <a:gd name="connsiteX3" fmla="*/ 1908470 w 5365983"/>
              <a:gd name="connsiteY3" fmla="*/ 15579 h 529929"/>
              <a:gd name="connsiteX4" fmla="*/ 4184945 w 5365983"/>
              <a:gd name="connsiteY4" fmla="*/ 43226 h 529929"/>
              <a:gd name="connsiteX5" fmla="*/ 5192631 w 5365983"/>
              <a:gd name="connsiteY5" fmla="*/ 12953 h 529929"/>
              <a:gd name="connsiteX6" fmla="*/ 5365983 w 5365983"/>
              <a:gd name="connsiteY6" fmla="*/ 104642 h 529929"/>
              <a:gd name="connsiteX7" fmla="*/ 5316152 w 5365983"/>
              <a:gd name="connsiteY7" fmla="*/ 422263 h 529929"/>
              <a:gd name="connsiteX8" fmla="*/ 5183106 w 5365983"/>
              <a:gd name="connsiteY8" fmla="*/ 517209 h 529929"/>
              <a:gd name="connsiteX9" fmla="*/ 3984920 w 5365983"/>
              <a:gd name="connsiteY9" fmla="*/ 519477 h 529929"/>
              <a:gd name="connsiteX10" fmla="*/ 2420411 w 5365983"/>
              <a:gd name="connsiteY10" fmla="*/ 505845 h 529929"/>
              <a:gd name="connsiteX11" fmla="*/ 1089320 w 5365983"/>
              <a:gd name="connsiteY11" fmla="*/ 529929 h 529929"/>
              <a:gd name="connsiteX12" fmla="*/ 271030 w 5365983"/>
              <a:gd name="connsiteY12" fmla="*/ 469584 h 529929"/>
              <a:gd name="connsiteX13" fmla="*/ 14159 w 5365983"/>
              <a:gd name="connsiteY13" fmla="*/ 422263 h 529929"/>
              <a:gd name="connsiteX14" fmla="*/ 29636 w 5365983"/>
              <a:gd name="connsiteY14" fmla="*/ 201045 h 529929"/>
              <a:gd name="connsiteX15" fmla="*/ 0 w 5365983"/>
              <a:gd name="connsiteY15" fmla="*/ 123608 h 52992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1908470 w 5365983"/>
              <a:gd name="connsiteY3" fmla="*/ 5959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3988 h 520309"/>
              <a:gd name="connsiteX1" fmla="*/ 371429 w 5365983"/>
              <a:gd name="connsiteY1" fmla="*/ 23385 h 520309"/>
              <a:gd name="connsiteX2" fmla="*/ 1144061 w 5365983"/>
              <a:gd name="connsiteY2" fmla="*/ 19975 h 520309"/>
              <a:gd name="connsiteX3" fmla="*/ 2149164 w 5365983"/>
              <a:gd name="connsiteY3" fmla="*/ 19627 h 520309"/>
              <a:gd name="connsiteX4" fmla="*/ 4184945 w 5365983"/>
              <a:gd name="connsiteY4" fmla="*/ 33606 h 520309"/>
              <a:gd name="connsiteX5" fmla="*/ 5192631 w 5365983"/>
              <a:gd name="connsiteY5" fmla="*/ 3333 h 520309"/>
              <a:gd name="connsiteX6" fmla="*/ 5365983 w 5365983"/>
              <a:gd name="connsiteY6" fmla="*/ 95022 h 520309"/>
              <a:gd name="connsiteX7" fmla="*/ 5316152 w 5365983"/>
              <a:gd name="connsiteY7" fmla="*/ 412643 h 520309"/>
              <a:gd name="connsiteX8" fmla="*/ 5183106 w 5365983"/>
              <a:gd name="connsiteY8" fmla="*/ 507589 h 520309"/>
              <a:gd name="connsiteX9" fmla="*/ 3984920 w 5365983"/>
              <a:gd name="connsiteY9" fmla="*/ 509857 h 520309"/>
              <a:gd name="connsiteX10" fmla="*/ 2420411 w 5365983"/>
              <a:gd name="connsiteY10" fmla="*/ 496225 h 520309"/>
              <a:gd name="connsiteX11" fmla="*/ 1089320 w 5365983"/>
              <a:gd name="connsiteY11" fmla="*/ 520309 h 520309"/>
              <a:gd name="connsiteX12" fmla="*/ 271030 w 5365983"/>
              <a:gd name="connsiteY12" fmla="*/ 459964 h 520309"/>
              <a:gd name="connsiteX13" fmla="*/ 14159 w 5365983"/>
              <a:gd name="connsiteY13" fmla="*/ 412643 h 520309"/>
              <a:gd name="connsiteX14" fmla="*/ 29636 w 5365983"/>
              <a:gd name="connsiteY14" fmla="*/ 191425 h 520309"/>
              <a:gd name="connsiteX15" fmla="*/ 0 w 5365983"/>
              <a:gd name="connsiteY15" fmla="*/ 113988 h 520309"/>
              <a:gd name="connsiteX0" fmla="*/ 0 w 5365983"/>
              <a:gd name="connsiteY0" fmla="*/ 114961 h 521282"/>
              <a:gd name="connsiteX1" fmla="*/ 371429 w 5365983"/>
              <a:gd name="connsiteY1" fmla="*/ 24358 h 521282"/>
              <a:gd name="connsiteX2" fmla="*/ 1144061 w 5365983"/>
              <a:gd name="connsiteY2" fmla="*/ 20948 h 521282"/>
              <a:gd name="connsiteX3" fmla="*/ 2149164 w 5365983"/>
              <a:gd name="connsiteY3" fmla="*/ 20600 h 521282"/>
              <a:gd name="connsiteX4" fmla="*/ 4170787 w 5365983"/>
              <a:gd name="connsiteY4" fmla="*/ 23189 h 521282"/>
              <a:gd name="connsiteX5" fmla="*/ 5192631 w 5365983"/>
              <a:gd name="connsiteY5" fmla="*/ 4306 h 521282"/>
              <a:gd name="connsiteX6" fmla="*/ 5365983 w 5365983"/>
              <a:gd name="connsiteY6" fmla="*/ 95995 h 521282"/>
              <a:gd name="connsiteX7" fmla="*/ 5316152 w 5365983"/>
              <a:gd name="connsiteY7" fmla="*/ 413616 h 521282"/>
              <a:gd name="connsiteX8" fmla="*/ 5183106 w 5365983"/>
              <a:gd name="connsiteY8" fmla="*/ 508562 h 521282"/>
              <a:gd name="connsiteX9" fmla="*/ 3984920 w 5365983"/>
              <a:gd name="connsiteY9" fmla="*/ 510830 h 521282"/>
              <a:gd name="connsiteX10" fmla="*/ 2420411 w 5365983"/>
              <a:gd name="connsiteY10" fmla="*/ 497198 h 521282"/>
              <a:gd name="connsiteX11" fmla="*/ 1089320 w 5365983"/>
              <a:gd name="connsiteY11" fmla="*/ 521282 h 521282"/>
              <a:gd name="connsiteX12" fmla="*/ 271030 w 5365983"/>
              <a:gd name="connsiteY12" fmla="*/ 460937 h 521282"/>
              <a:gd name="connsiteX13" fmla="*/ 14159 w 5365983"/>
              <a:gd name="connsiteY13" fmla="*/ 413616 h 521282"/>
              <a:gd name="connsiteX14" fmla="*/ 29636 w 5365983"/>
              <a:gd name="connsiteY14" fmla="*/ 192398 h 521282"/>
              <a:gd name="connsiteX15" fmla="*/ 0 w 5365983"/>
              <a:gd name="connsiteY15" fmla="*/ 114961 h 521282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206789 w 5365983"/>
              <a:gd name="connsiteY5" fmla="*/ 14924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65983"/>
              <a:gd name="connsiteY0" fmla="*/ 98243 h 504564"/>
              <a:gd name="connsiteX1" fmla="*/ 371429 w 5365983"/>
              <a:gd name="connsiteY1" fmla="*/ 7640 h 504564"/>
              <a:gd name="connsiteX2" fmla="*/ 1144061 w 5365983"/>
              <a:gd name="connsiteY2" fmla="*/ 4230 h 504564"/>
              <a:gd name="connsiteX3" fmla="*/ 2149164 w 5365983"/>
              <a:gd name="connsiteY3" fmla="*/ 3882 h 504564"/>
              <a:gd name="connsiteX4" fmla="*/ 4170787 w 5365983"/>
              <a:gd name="connsiteY4" fmla="*/ 6471 h 504564"/>
              <a:gd name="connsiteX5" fmla="*/ 5135998 w 5365983"/>
              <a:gd name="connsiteY5" fmla="*/ 12646 h 504564"/>
              <a:gd name="connsiteX6" fmla="*/ 5365983 w 5365983"/>
              <a:gd name="connsiteY6" fmla="*/ 79277 h 504564"/>
              <a:gd name="connsiteX7" fmla="*/ 5316152 w 5365983"/>
              <a:gd name="connsiteY7" fmla="*/ 396898 h 504564"/>
              <a:gd name="connsiteX8" fmla="*/ 5183106 w 5365983"/>
              <a:gd name="connsiteY8" fmla="*/ 491844 h 504564"/>
              <a:gd name="connsiteX9" fmla="*/ 3984920 w 5365983"/>
              <a:gd name="connsiteY9" fmla="*/ 494112 h 504564"/>
              <a:gd name="connsiteX10" fmla="*/ 2420411 w 5365983"/>
              <a:gd name="connsiteY10" fmla="*/ 480480 h 504564"/>
              <a:gd name="connsiteX11" fmla="*/ 1089320 w 5365983"/>
              <a:gd name="connsiteY11" fmla="*/ 504564 h 504564"/>
              <a:gd name="connsiteX12" fmla="*/ 271030 w 5365983"/>
              <a:gd name="connsiteY12" fmla="*/ 444219 h 504564"/>
              <a:gd name="connsiteX13" fmla="*/ 14159 w 5365983"/>
              <a:gd name="connsiteY13" fmla="*/ 396898 h 504564"/>
              <a:gd name="connsiteX14" fmla="*/ 29636 w 5365983"/>
              <a:gd name="connsiteY14" fmla="*/ 175680 h 504564"/>
              <a:gd name="connsiteX15" fmla="*/ 0 w 5365983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16152 w 5337667"/>
              <a:gd name="connsiteY7" fmla="*/ 396898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83106 w 5337667"/>
              <a:gd name="connsiteY8" fmla="*/ 491844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3984920 w 5337667"/>
              <a:gd name="connsiteY9" fmla="*/ 494112 h 504564"/>
              <a:gd name="connsiteX10" fmla="*/ 2420411 w 5337667"/>
              <a:gd name="connsiteY10" fmla="*/ 480480 h 504564"/>
              <a:gd name="connsiteX11" fmla="*/ 1089320 w 5337667"/>
              <a:gd name="connsiteY11" fmla="*/ 504564 h 504564"/>
              <a:gd name="connsiteX12" fmla="*/ 271030 w 5337667"/>
              <a:gd name="connsiteY12" fmla="*/ 444219 h 504564"/>
              <a:gd name="connsiteX13" fmla="*/ 14159 w 5337667"/>
              <a:gd name="connsiteY13" fmla="*/ 396898 h 504564"/>
              <a:gd name="connsiteX14" fmla="*/ 29636 w 5337667"/>
              <a:gd name="connsiteY14" fmla="*/ 175680 h 504564"/>
              <a:gd name="connsiteX15" fmla="*/ 0 w 5337667"/>
              <a:gd name="connsiteY15" fmla="*/ 98243 h 5045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420411 w 5337667"/>
              <a:gd name="connsiteY10" fmla="*/ 480480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71030 w 5337667"/>
              <a:gd name="connsiteY12" fmla="*/ 44421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228555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29636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100427 w 5337667"/>
              <a:gd name="connsiteY14" fmla="*/ 175680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14159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6964"/>
              <a:gd name="connsiteX1" fmla="*/ 371429 w 5337667"/>
              <a:gd name="connsiteY1" fmla="*/ 7640 h 506964"/>
              <a:gd name="connsiteX2" fmla="*/ 1144061 w 5337667"/>
              <a:gd name="connsiteY2" fmla="*/ 4230 h 506964"/>
              <a:gd name="connsiteX3" fmla="*/ 2149164 w 5337667"/>
              <a:gd name="connsiteY3" fmla="*/ 3882 h 506964"/>
              <a:gd name="connsiteX4" fmla="*/ 4170787 w 5337667"/>
              <a:gd name="connsiteY4" fmla="*/ 6471 h 506964"/>
              <a:gd name="connsiteX5" fmla="*/ 5135998 w 5337667"/>
              <a:gd name="connsiteY5" fmla="*/ 12646 h 506964"/>
              <a:gd name="connsiteX6" fmla="*/ 5337667 w 5337667"/>
              <a:gd name="connsiteY6" fmla="*/ 81555 h 506964"/>
              <a:gd name="connsiteX7" fmla="*/ 5301993 w 5337667"/>
              <a:gd name="connsiteY7" fmla="*/ 380952 h 506964"/>
              <a:gd name="connsiteX8" fmla="*/ 5154790 w 5337667"/>
              <a:gd name="connsiteY8" fmla="*/ 489566 h 506964"/>
              <a:gd name="connsiteX9" fmla="*/ 3984920 w 5337667"/>
              <a:gd name="connsiteY9" fmla="*/ 494112 h 506964"/>
              <a:gd name="connsiteX10" fmla="*/ 2363777 w 5337667"/>
              <a:gd name="connsiteY10" fmla="*/ 500982 h 506964"/>
              <a:gd name="connsiteX11" fmla="*/ 1089320 w 5337667"/>
              <a:gd name="connsiteY11" fmla="*/ 504564 h 506964"/>
              <a:gd name="connsiteX12" fmla="*/ 171922 w 5337667"/>
              <a:gd name="connsiteY12" fmla="*/ 478389 h 506964"/>
              <a:gd name="connsiteX13" fmla="*/ 56635 w 5337667"/>
              <a:gd name="connsiteY13" fmla="*/ 396898 h 506964"/>
              <a:gd name="connsiteX14" fmla="*/ 43794 w 5337667"/>
              <a:gd name="connsiteY14" fmla="*/ 173402 h 506964"/>
              <a:gd name="connsiteX15" fmla="*/ 0 w 5337667"/>
              <a:gd name="connsiteY15" fmla="*/ 98243 h 506964"/>
              <a:gd name="connsiteX0" fmla="*/ 0 w 5337667"/>
              <a:gd name="connsiteY0" fmla="*/ 98243 h 504564"/>
              <a:gd name="connsiteX1" fmla="*/ 371429 w 5337667"/>
              <a:gd name="connsiteY1" fmla="*/ 7640 h 504564"/>
              <a:gd name="connsiteX2" fmla="*/ 1144061 w 5337667"/>
              <a:gd name="connsiteY2" fmla="*/ 4230 h 504564"/>
              <a:gd name="connsiteX3" fmla="*/ 2149164 w 5337667"/>
              <a:gd name="connsiteY3" fmla="*/ 3882 h 504564"/>
              <a:gd name="connsiteX4" fmla="*/ 4170787 w 5337667"/>
              <a:gd name="connsiteY4" fmla="*/ 6471 h 504564"/>
              <a:gd name="connsiteX5" fmla="*/ 5135998 w 5337667"/>
              <a:gd name="connsiteY5" fmla="*/ 12646 h 504564"/>
              <a:gd name="connsiteX6" fmla="*/ 5337667 w 5337667"/>
              <a:gd name="connsiteY6" fmla="*/ 81555 h 504564"/>
              <a:gd name="connsiteX7" fmla="*/ 5301993 w 5337667"/>
              <a:gd name="connsiteY7" fmla="*/ 380952 h 504564"/>
              <a:gd name="connsiteX8" fmla="*/ 5154790 w 5337667"/>
              <a:gd name="connsiteY8" fmla="*/ 489566 h 504564"/>
              <a:gd name="connsiteX9" fmla="*/ 4474005 w 5337667"/>
              <a:gd name="connsiteY9" fmla="*/ 493174 h 504564"/>
              <a:gd name="connsiteX10" fmla="*/ 3984920 w 5337667"/>
              <a:gd name="connsiteY10" fmla="*/ 494112 h 504564"/>
              <a:gd name="connsiteX11" fmla="*/ 2363777 w 5337667"/>
              <a:gd name="connsiteY11" fmla="*/ 500982 h 504564"/>
              <a:gd name="connsiteX12" fmla="*/ 1089320 w 5337667"/>
              <a:gd name="connsiteY12" fmla="*/ 504564 h 504564"/>
              <a:gd name="connsiteX13" fmla="*/ 171922 w 5337667"/>
              <a:gd name="connsiteY13" fmla="*/ 478389 h 504564"/>
              <a:gd name="connsiteX14" fmla="*/ 56635 w 5337667"/>
              <a:gd name="connsiteY14" fmla="*/ 396898 h 504564"/>
              <a:gd name="connsiteX15" fmla="*/ 43794 w 5337667"/>
              <a:gd name="connsiteY15" fmla="*/ 173402 h 504564"/>
              <a:gd name="connsiteX16" fmla="*/ 0 w 5337667"/>
              <a:gd name="connsiteY16" fmla="*/ 98243 h 50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37667" h="504564">
                <a:moveTo>
                  <a:pt x="0" y="98243"/>
                </a:moveTo>
                <a:cubicBezTo>
                  <a:pt x="0" y="8982"/>
                  <a:pt x="282168" y="7640"/>
                  <a:pt x="371429" y="7640"/>
                </a:cubicBezTo>
                <a:cubicBezTo>
                  <a:pt x="561333" y="49"/>
                  <a:pt x="847772" y="4856"/>
                  <a:pt x="1144061" y="4230"/>
                </a:cubicBezTo>
                <a:cubicBezTo>
                  <a:pt x="1440350" y="3604"/>
                  <a:pt x="1643938" y="-4740"/>
                  <a:pt x="2149164" y="3882"/>
                </a:cubicBezTo>
                <a:lnTo>
                  <a:pt x="4170787" y="6471"/>
                </a:lnTo>
                <a:lnTo>
                  <a:pt x="5135998" y="12646"/>
                </a:lnTo>
                <a:cubicBezTo>
                  <a:pt x="5225259" y="12646"/>
                  <a:pt x="5337667" y="-7706"/>
                  <a:pt x="5337667" y="81555"/>
                </a:cubicBezTo>
                <a:cubicBezTo>
                  <a:pt x="5283692" y="254411"/>
                  <a:pt x="5308343" y="255721"/>
                  <a:pt x="5301993" y="380952"/>
                </a:cubicBezTo>
                <a:cubicBezTo>
                  <a:pt x="5301993" y="470213"/>
                  <a:pt x="5244051" y="489566"/>
                  <a:pt x="5154790" y="489566"/>
                </a:cubicBezTo>
                <a:cubicBezTo>
                  <a:pt x="5009713" y="509788"/>
                  <a:pt x="4668983" y="492416"/>
                  <a:pt x="4474005" y="493174"/>
                </a:cubicBezTo>
                <a:lnTo>
                  <a:pt x="3984920" y="494112"/>
                </a:lnTo>
                <a:cubicBezTo>
                  <a:pt x="3463417" y="502268"/>
                  <a:pt x="2885280" y="492826"/>
                  <a:pt x="2363777" y="500982"/>
                </a:cubicBezTo>
                <a:lnTo>
                  <a:pt x="1089320" y="504564"/>
                </a:lnTo>
                <a:cubicBezTo>
                  <a:pt x="819732" y="503499"/>
                  <a:pt x="441768" y="505751"/>
                  <a:pt x="171922" y="478389"/>
                </a:cubicBezTo>
                <a:cubicBezTo>
                  <a:pt x="82661" y="478389"/>
                  <a:pt x="14160" y="483881"/>
                  <a:pt x="56635" y="396898"/>
                </a:cubicBezTo>
                <a:cubicBezTo>
                  <a:pt x="-15349" y="323572"/>
                  <a:pt x="44985" y="237616"/>
                  <a:pt x="43794" y="173402"/>
                </a:cubicBezTo>
                <a:lnTo>
                  <a:pt x="0" y="98243"/>
                </a:lnTo>
                <a:close/>
              </a:path>
            </a:pathLst>
          </a:custGeom>
          <a:solidFill>
            <a:srgbClr val="FEC47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0" dirty="0">
              <a:latin typeface="Bahnschrift SemiCondensed" panose="020B0502040204020203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160A5C-B84C-7CD7-393F-7736D600C0DE}"/>
              </a:ext>
            </a:extLst>
          </p:cNvPr>
          <p:cNvSpPr txBox="1"/>
          <p:nvPr/>
        </p:nvSpPr>
        <p:spPr>
          <a:xfrm>
            <a:off x="562385" y="3667053"/>
            <a:ext cx="22509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2º MOMENTO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3509DFE-7AFE-792D-C90A-8BFD876F1571}"/>
              </a:ext>
            </a:extLst>
          </p:cNvPr>
          <p:cNvSpPr txBox="1"/>
          <p:nvPr/>
        </p:nvSpPr>
        <p:spPr>
          <a:xfrm>
            <a:off x="360217" y="1465971"/>
            <a:ext cx="97536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00">
                    <a:lumMod val="65000"/>
                    <a:lumOff val="35000"/>
                  </a:srgbClr>
                </a:solidFill>
                <a:latin typeface="Bahnschrift SemiBold Condensed" panose="020B0502040204020203" pitchFamily="34" charset="0"/>
              </a:rPr>
              <a:t>ORGANIZAÇÃO DA TURMA EM 6 GRUPOS </a:t>
            </a:r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(manter a mesma composição da oficina 1) 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D6242322-B711-BE47-532B-86E830FE73A7}"/>
              </a:ext>
            </a:extLst>
          </p:cNvPr>
          <p:cNvCxnSpPr/>
          <p:nvPr/>
        </p:nvCxnSpPr>
        <p:spPr>
          <a:xfrm>
            <a:off x="471054" y="1997485"/>
            <a:ext cx="9282546" cy="0"/>
          </a:xfrm>
          <a:prstGeom prst="line">
            <a:avLst/>
          </a:prstGeom>
          <a:ln w="57150">
            <a:solidFill>
              <a:srgbClr val="FEC4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DC18953F-5B91-C704-0168-3941E97A8AAB}"/>
              </a:ext>
            </a:extLst>
          </p:cNvPr>
          <p:cNvSpPr txBox="1"/>
          <p:nvPr/>
        </p:nvSpPr>
        <p:spPr>
          <a:xfrm>
            <a:off x="489499" y="4199607"/>
            <a:ext cx="108495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Compartilhamento do roteiro construído por cada grupo  </a:t>
            </a:r>
          </a:p>
        </p:txBody>
      </p:sp>
    </p:spTree>
    <p:extLst>
      <p:ext uri="{BB962C8B-B14F-4D97-AF65-F5344CB8AC3E}">
        <p14:creationId xmlns:p14="http://schemas.microsoft.com/office/powerpoint/2010/main" val="2393407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AFDBBE-C471-7AB1-E0E5-A02E883FF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1401E8B-3096-6C05-DDE1-4E1EBCC20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801" y="1227948"/>
            <a:ext cx="3454597" cy="4623844"/>
          </a:xfrm>
          <a:prstGeom prst="rect">
            <a:avLst/>
          </a:prstGeom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3E9FF5A-6282-F93C-308B-20A756109A17}"/>
              </a:ext>
            </a:extLst>
          </p:cNvPr>
          <p:cNvCxnSpPr>
            <a:cxnSpLocks/>
          </p:cNvCxnSpPr>
          <p:nvPr/>
        </p:nvCxnSpPr>
        <p:spPr>
          <a:xfrm>
            <a:off x="243424" y="1006208"/>
            <a:ext cx="8112636" cy="0"/>
          </a:xfrm>
          <a:prstGeom prst="line">
            <a:avLst/>
          </a:prstGeom>
          <a:ln w="57150">
            <a:solidFill>
              <a:srgbClr val="FEC4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41D510-9264-0189-9AB8-86C9711BB7FF}"/>
              </a:ext>
            </a:extLst>
          </p:cNvPr>
          <p:cNvSpPr txBox="1"/>
          <p:nvPr/>
        </p:nvSpPr>
        <p:spPr>
          <a:xfrm>
            <a:off x="132589" y="494145"/>
            <a:ext cx="8112636" cy="51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INSTRUMENTO 3</a:t>
            </a:r>
          </a:p>
        </p:txBody>
      </p:sp>
    </p:spTree>
    <p:extLst>
      <p:ext uri="{BB962C8B-B14F-4D97-AF65-F5344CB8AC3E}">
        <p14:creationId xmlns:p14="http://schemas.microsoft.com/office/powerpoint/2010/main" val="2501710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D98E1C-2BF0-74B0-21CC-5921D7F56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/>
          </p:cNvSpPr>
          <p:nvPr/>
        </p:nvSpPr>
        <p:spPr bwMode="auto">
          <a:xfrm>
            <a:off x="630586" y="1979768"/>
            <a:ext cx="5797923" cy="326648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Cambria Math" panose="02040503050406030204" pitchFamily="18" charset="0"/>
                <a:cs typeface="Dubai Medium" panose="020B0603030403030204"/>
              </a:rPr>
              <a:t>Para ir além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ndara" panose="020E0502030303020204" pitchFamily="34" charset="0"/>
              <a:ea typeface="Cambria Math" panose="02040503050406030204" pitchFamily="18" charset="0"/>
              <a:cs typeface="Dubai Medium" panose="020B0603030403030204"/>
            </a:endParaRPr>
          </a:p>
        </p:txBody>
      </p:sp>
    </p:spTree>
    <p:extLst>
      <p:ext uri="{BB962C8B-B14F-4D97-AF65-F5344CB8AC3E}">
        <p14:creationId xmlns:p14="http://schemas.microsoft.com/office/powerpoint/2010/main" val="2521039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F89A48-7D15-404F-1D1E-90FB836F3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29441" y="1006503"/>
            <a:ext cx="10405939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anchor="ctr">
            <a:spAutoFit/>
          </a:bodyPr>
          <a:lstStyle/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Condensed" panose="020B0502040204020203" pitchFamily="34" charset="0"/>
                <a:ea typeface="A little sunshine" panose="02000603000000000000" pitchFamily="2" charset="0"/>
              </a:rPr>
              <a:t>ENCAMINHAMENTOS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6BF6050-F306-20DB-CDC5-12EC5C94FA57}"/>
              </a:ext>
            </a:extLst>
          </p:cNvPr>
          <p:cNvSpPr txBox="1"/>
          <p:nvPr/>
        </p:nvSpPr>
        <p:spPr>
          <a:xfrm>
            <a:off x="429441" y="1813096"/>
            <a:ext cx="11430050" cy="571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pt-BR" sz="2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Escreva aqui, se houver, os encaminhamentos </a:t>
            </a:r>
          </a:p>
        </p:txBody>
      </p:sp>
    </p:spTree>
    <p:extLst>
      <p:ext uri="{BB962C8B-B14F-4D97-AF65-F5344CB8AC3E}">
        <p14:creationId xmlns:p14="http://schemas.microsoft.com/office/powerpoint/2010/main" val="3760675411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17691</TotalTime>
  <Words>382</Words>
  <Application>Microsoft Office PowerPoint</Application>
  <PresentationFormat>Widescreen</PresentationFormat>
  <Paragraphs>91</Paragraphs>
  <Slides>20</Slides>
  <Notes>20</Notes>
  <HiddenSlides>0</HiddenSlides>
  <MMClips>2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9" baseType="lpstr">
      <vt:lpstr>Arial</vt:lpstr>
      <vt:lpstr>Arial Black</vt:lpstr>
      <vt:lpstr>Arial Narrow</vt:lpstr>
      <vt:lpstr>Bahnschrift SemiBold Condensed</vt:lpstr>
      <vt:lpstr>Bahnschrift SemiCondensed</vt:lpstr>
      <vt:lpstr>Calibri</vt:lpstr>
      <vt:lpstr>Candara</vt:lpstr>
      <vt:lpstr>Noto Sans Symbols</vt:lpstr>
      <vt:lpstr>2_Tema do Office</vt:lpstr>
      <vt:lpstr>CICLO FORMATIVO MUNICIPAL Pacto pela Aprendizagem  2024 </vt:lpstr>
      <vt:lpstr>Módulo III  EIXO APOIO A GESTÃO E PLANEJAMENTO MUNICIPAL</vt:lpstr>
      <vt:lpstr>Apresentação do PowerPoint</vt:lpstr>
      <vt:lpstr>Apresentação do PowerPoint</vt:lpstr>
      <vt:lpstr>Apresentação do PowerPoint</vt:lpstr>
      <vt:lpstr>Apresentação do PowerPoint</vt:lpstr>
      <vt:lpstr>AVALIAÇÃO DA APRENDIZAGEM E GESTÃO DE RESULTADOS NA ESCOLA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 FORMATIVO ESTADUAL Pacto pela Aprendizagem   2024</dc:title>
  <dc:creator>Jaqueline Ramos de Freitas</dc:creator>
  <cp:lastModifiedBy>Elly Campos</cp:lastModifiedBy>
  <cp:revision>294</cp:revision>
  <cp:lastPrinted>2024-05-21T15:09:37Z</cp:lastPrinted>
  <dcterms:created xsi:type="dcterms:W3CDTF">2024-05-14T20:19:57Z</dcterms:created>
  <dcterms:modified xsi:type="dcterms:W3CDTF">2025-02-26T19:04:51Z</dcterms:modified>
</cp:coreProperties>
</file>